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  <p:sldId id="26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6" r:id="rId11"/>
    <p:sldId id="267" r:id="rId12"/>
    <p:sldId id="268" r:id="rId13"/>
    <p:sldId id="269" r:id="rId14"/>
    <p:sldId id="270" r:id="rId15"/>
    <p:sldId id="271" r:id="rId16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461" y="-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0" i="0">
                <a:solidFill>
                  <a:srgbClr val="4B4B4B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Power</a:t>
            </a:r>
            <a:r>
              <a:rPr spc="-30" dirty="0"/>
              <a:t> </a:t>
            </a:r>
            <a:r>
              <a:rPr dirty="0"/>
              <a:t>On.</a:t>
            </a:r>
            <a:r>
              <a:rPr spc="-30" dirty="0"/>
              <a:t> </a:t>
            </a:r>
            <a:r>
              <a:rPr dirty="0"/>
              <a:t>Peace</a:t>
            </a:r>
            <a:r>
              <a:rPr spc="-3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-20" dirty="0"/>
              <a:t>Mind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rgbClr val="4B4B4B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Power</a:t>
            </a:r>
            <a:r>
              <a:rPr spc="-30" dirty="0"/>
              <a:t> </a:t>
            </a:r>
            <a:r>
              <a:rPr dirty="0"/>
              <a:t>On.</a:t>
            </a:r>
            <a:r>
              <a:rPr spc="-30" dirty="0"/>
              <a:t> </a:t>
            </a:r>
            <a:r>
              <a:rPr dirty="0"/>
              <a:t>Peace</a:t>
            </a:r>
            <a:r>
              <a:rPr spc="-3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-20" dirty="0"/>
              <a:t>Mind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rgbClr val="4B4B4B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Power</a:t>
            </a:r>
            <a:r>
              <a:rPr spc="-30" dirty="0"/>
              <a:t> </a:t>
            </a:r>
            <a:r>
              <a:rPr dirty="0"/>
              <a:t>On.</a:t>
            </a:r>
            <a:r>
              <a:rPr spc="-30" dirty="0"/>
              <a:t> </a:t>
            </a:r>
            <a:r>
              <a:rPr dirty="0"/>
              <a:t>Peace</a:t>
            </a:r>
            <a:r>
              <a:rPr spc="-3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-20" dirty="0"/>
              <a:t>Mind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rgbClr val="4B4B4B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Power</a:t>
            </a:r>
            <a:r>
              <a:rPr spc="-30" dirty="0"/>
              <a:t> </a:t>
            </a:r>
            <a:r>
              <a:rPr dirty="0"/>
              <a:t>On.</a:t>
            </a:r>
            <a:r>
              <a:rPr spc="-30" dirty="0"/>
              <a:t> </a:t>
            </a:r>
            <a:r>
              <a:rPr dirty="0"/>
              <a:t>Peace</a:t>
            </a:r>
            <a:r>
              <a:rPr spc="-3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-20" dirty="0"/>
              <a:t>Mind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679964" y="223"/>
            <a:ext cx="7017384" cy="2507615"/>
          </a:xfrm>
          <a:custGeom>
            <a:avLst/>
            <a:gdLst/>
            <a:ahLst/>
            <a:cxnLst/>
            <a:rect l="l" t="t" r="r" b="b"/>
            <a:pathLst>
              <a:path w="7017384" h="2507615">
                <a:moveTo>
                  <a:pt x="6464990" y="899059"/>
                </a:moveTo>
                <a:lnTo>
                  <a:pt x="6477364" y="853672"/>
                </a:lnTo>
                <a:lnTo>
                  <a:pt x="6507303" y="840423"/>
                </a:lnTo>
                <a:lnTo>
                  <a:pt x="6522932" y="831381"/>
                </a:lnTo>
                <a:lnTo>
                  <a:pt x="6548799" y="833067"/>
                </a:lnTo>
                <a:lnTo>
                  <a:pt x="6560412" y="838753"/>
                </a:lnTo>
                <a:lnTo>
                  <a:pt x="6582290" y="855072"/>
                </a:lnTo>
                <a:lnTo>
                  <a:pt x="7017203" y="611760"/>
                </a:lnTo>
                <a:lnTo>
                  <a:pt x="7012039" y="630703"/>
                </a:lnTo>
                <a:lnTo>
                  <a:pt x="6591272" y="870408"/>
                </a:lnTo>
                <a:lnTo>
                  <a:pt x="6581455" y="906418"/>
                </a:lnTo>
                <a:lnTo>
                  <a:pt x="6573647" y="886776"/>
                </a:lnTo>
                <a:lnTo>
                  <a:pt x="6577549" y="872461"/>
                </a:lnTo>
                <a:lnTo>
                  <a:pt x="6555628" y="856300"/>
                </a:lnTo>
                <a:lnTo>
                  <a:pt x="6544237" y="849799"/>
                </a:lnTo>
                <a:lnTo>
                  <a:pt x="6531123" y="849619"/>
                </a:lnTo>
                <a:lnTo>
                  <a:pt x="6516285" y="855759"/>
                </a:lnTo>
                <a:lnTo>
                  <a:pt x="6500130" y="866733"/>
                </a:lnTo>
                <a:lnTo>
                  <a:pt x="6483433" y="879694"/>
                </a:lnTo>
                <a:lnTo>
                  <a:pt x="6474526" y="912364"/>
                </a:lnTo>
                <a:lnTo>
                  <a:pt x="6464990" y="899059"/>
                </a:lnTo>
                <a:close/>
              </a:path>
              <a:path w="7017384" h="2507615">
                <a:moveTo>
                  <a:pt x="7012863" y="0"/>
                </a:moveTo>
                <a:lnTo>
                  <a:pt x="7017387" y="224819"/>
                </a:lnTo>
                <a:lnTo>
                  <a:pt x="7014737" y="226304"/>
                </a:lnTo>
                <a:lnTo>
                  <a:pt x="7012863" y="0"/>
                </a:lnTo>
                <a:close/>
              </a:path>
              <a:path w="7017384" h="2507615">
                <a:moveTo>
                  <a:pt x="5884099" y="567296"/>
                </a:moveTo>
                <a:lnTo>
                  <a:pt x="5897656" y="517570"/>
                </a:lnTo>
                <a:lnTo>
                  <a:pt x="5898846" y="851186"/>
                </a:lnTo>
                <a:lnTo>
                  <a:pt x="7014737" y="226304"/>
                </a:lnTo>
                <a:lnTo>
                  <a:pt x="7014803" y="234300"/>
                </a:lnTo>
                <a:lnTo>
                  <a:pt x="5896267" y="860648"/>
                </a:lnTo>
                <a:lnTo>
                  <a:pt x="5880556" y="918274"/>
                </a:lnTo>
                <a:lnTo>
                  <a:pt x="5880237" y="871163"/>
                </a:lnTo>
                <a:lnTo>
                  <a:pt x="5882816" y="861701"/>
                </a:lnTo>
                <a:lnTo>
                  <a:pt x="5884099" y="567296"/>
                </a:lnTo>
                <a:close/>
              </a:path>
              <a:path w="7017384" h="2507615">
                <a:moveTo>
                  <a:pt x="5145632" y="89268"/>
                </a:moveTo>
                <a:lnTo>
                  <a:pt x="5165597" y="16039"/>
                </a:lnTo>
                <a:lnTo>
                  <a:pt x="5192978" y="12172"/>
                </a:lnTo>
                <a:lnTo>
                  <a:pt x="5206429" y="11116"/>
                </a:lnTo>
                <a:lnTo>
                  <a:pt x="5230464" y="19525"/>
                </a:lnTo>
                <a:lnTo>
                  <a:pt x="5240584" y="30689"/>
                </a:lnTo>
                <a:lnTo>
                  <a:pt x="5288229" y="779"/>
                </a:lnTo>
                <a:lnTo>
                  <a:pt x="7012863" y="0"/>
                </a:lnTo>
                <a:lnTo>
                  <a:pt x="6736054" y="1373"/>
                </a:lnTo>
                <a:lnTo>
                  <a:pt x="6689419" y="27579"/>
                </a:lnTo>
                <a:lnTo>
                  <a:pt x="6696778" y="589"/>
                </a:lnTo>
                <a:lnTo>
                  <a:pt x="6025301" y="1092"/>
                </a:lnTo>
                <a:lnTo>
                  <a:pt x="6009779" y="9744"/>
                </a:lnTo>
                <a:lnTo>
                  <a:pt x="6011790" y="2367"/>
                </a:lnTo>
                <a:lnTo>
                  <a:pt x="5327501" y="1581"/>
                </a:lnTo>
                <a:lnTo>
                  <a:pt x="5249566" y="46025"/>
                </a:lnTo>
                <a:lnTo>
                  <a:pt x="5235553" y="97425"/>
                </a:lnTo>
                <a:lnTo>
                  <a:pt x="5219149" y="109311"/>
                </a:lnTo>
                <a:lnTo>
                  <a:pt x="5203795" y="117347"/>
                </a:lnTo>
                <a:lnTo>
                  <a:pt x="5178255" y="114458"/>
                </a:lnTo>
                <a:lnTo>
                  <a:pt x="5167036" y="107325"/>
                </a:lnTo>
                <a:lnTo>
                  <a:pt x="5145632" y="89268"/>
                </a:lnTo>
                <a:close/>
              </a:path>
              <a:path w="7017384" h="2507615">
                <a:moveTo>
                  <a:pt x="6474526" y="912364"/>
                </a:moveTo>
                <a:lnTo>
                  <a:pt x="6483433" y="879694"/>
                </a:lnTo>
                <a:lnTo>
                  <a:pt x="6491241" y="899337"/>
                </a:lnTo>
                <a:lnTo>
                  <a:pt x="6499591" y="916992"/>
                </a:lnTo>
                <a:lnTo>
                  <a:pt x="6509256" y="929826"/>
                </a:lnTo>
                <a:lnTo>
                  <a:pt x="6520646" y="936331"/>
                </a:lnTo>
                <a:lnTo>
                  <a:pt x="6533761" y="936507"/>
                </a:lnTo>
                <a:lnTo>
                  <a:pt x="6560855" y="933694"/>
                </a:lnTo>
                <a:lnTo>
                  <a:pt x="6564758" y="919380"/>
                </a:lnTo>
                <a:lnTo>
                  <a:pt x="6581455" y="906418"/>
                </a:lnTo>
                <a:lnTo>
                  <a:pt x="6591272" y="870408"/>
                </a:lnTo>
                <a:lnTo>
                  <a:pt x="6598284" y="892974"/>
                </a:lnTo>
                <a:lnTo>
                  <a:pt x="6586998" y="934372"/>
                </a:lnTo>
                <a:lnTo>
                  <a:pt x="6569831" y="949053"/>
                </a:lnTo>
                <a:lnTo>
                  <a:pt x="6541721" y="955593"/>
                </a:lnTo>
                <a:lnTo>
                  <a:pt x="6516014" y="953319"/>
                </a:lnTo>
                <a:lnTo>
                  <a:pt x="6492710" y="942231"/>
                </a:lnTo>
                <a:lnTo>
                  <a:pt x="6484062" y="925670"/>
                </a:lnTo>
                <a:lnTo>
                  <a:pt x="6474526" y="912364"/>
                </a:lnTo>
                <a:close/>
              </a:path>
              <a:path w="7017384" h="2507615">
                <a:moveTo>
                  <a:pt x="5831744" y="469633"/>
                </a:moveTo>
                <a:lnTo>
                  <a:pt x="5842368" y="430666"/>
                </a:lnTo>
                <a:lnTo>
                  <a:pt x="5859291" y="416876"/>
                </a:lnTo>
                <a:lnTo>
                  <a:pt x="5886672" y="413008"/>
                </a:lnTo>
                <a:lnTo>
                  <a:pt x="5900124" y="411949"/>
                </a:lnTo>
                <a:lnTo>
                  <a:pt x="5911908" y="417011"/>
                </a:lnTo>
                <a:lnTo>
                  <a:pt x="5934284" y="431502"/>
                </a:lnTo>
                <a:lnTo>
                  <a:pt x="6696778" y="589"/>
                </a:lnTo>
                <a:lnTo>
                  <a:pt x="6689419" y="27579"/>
                </a:lnTo>
                <a:lnTo>
                  <a:pt x="5943260" y="446862"/>
                </a:lnTo>
                <a:lnTo>
                  <a:pt x="5929250" y="498252"/>
                </a:lnTo>
                <a:lnTo>
                  <a:pt x="5912843" y="510147"/>
                </a:lnTo>
                <a:lnTo>
                  <a:pt x="5910600" y="518377"/>
                </a:lnTo>
                <a:lnTo>
                  <a:pt x="5897656" y="517570"/>
                </a:lnTo>
                <a:lnTo>
                  <a:pt x="5884099" y="567296"/>
                </a:lnTo>
                <a:lnTo>
                  <a:pt x="5884313" y="518228"/>
                </a:lnTo>
                <a:lnTo>
                  <a:pt x="5872128" y="514641"/>
                </a:lnTo>
                <a:lnTo>
                  <a:pt x="5860560" y="508787"/>
                </a:lnTo>
                <a:lnTo>
                  <a:pt x="5849622" y="500622"/>
                </a:lnTo>
                <a:lnTo>
                  <a:pt x="5839326" y="490104"/>
                </a:lnTo>
                <a:lnTo>
                  <a:pt x="5831744" y="469633"/>
                </a:lnTo>
                <a:close/>
              </a:path>
              <a:path w="7017384" h="2507615">
                <a:moveTo>
                  <a:pt x="5880556" y="918274"/>
                </a:moveTo>
                <a:lnTo>
                  <a:pt x="5896267" y="860648"/>
                </a:lnTo>
                <a:lnTo>
                  <a:pt x="5895676" y="1200796"/>
                </a:lnTo>
                <a:lnTo>
                  <a:pt x="5907787" y="1204658"/>
                </a:lnTo>
                <a:lnTo>
                  <a:pt x="5919321" y="1210633"/>
                </a:lnTo>
                <a:lnTo>
                  <a:pt x="5930269" y="1218762"/>
                </a:lnTo>
                <a:lnTo>
                  <a:pt x="5940618" y="1229083"/>
                </a:lnTo>
                <a:lnTo>
                  <a:pt x="5948201" y="1249554"/>
                </a:lnTo>
                <a:lnTo>
                  <a:pt x="5937577" y="1288522"/>
                </a:lnTo>
                <a:lnTo>
                  <a:pt x="5920654" y="1302311"/>
                </a:lnTo>
                <a:lnTo>
                  <a:pt x="5893047" y="1307007"/>
                </a:lnTo>
                <a:lnTo>
                  <a:pt x="5879760" y="1307458"/>
                </a:lnTo>
                <a:lnTo>
                  <a:pt x="5856288" y="1296985"/>
                </a:lnTo>
                <a:lnTo>
                  <a:pt x="5882473" y="1200943"/>
                </a:lnTo>
                <a:lnTo>
                  <a:pt x="5880556" y="918274"/>
                </a:lnTo>
                <a:close/>
              </a:path>
              <a:path w="7017384" h="2507615">
                <a:moveTo>
                  <a:pt x="5550313" y="1067358"/>
                </a:moveTo>
                <a:lnTo>
                  <a:pt x="5554979" y="1050244"/>
                </a:lnTo>
                <a:lnTo>
                  <a:pt x="5851249" y="1218904"/>
                </a:lnTo>
                <a:lnTo>
                  <a:pt x="5853771" y="1209651"/>
                </a:lnTo>
                <a:lnTo>
                  <a:pt x="5868496" y="1203926"/>
                </a:lnTo>
                <a:lnTo>
                  <a:pt x="5869535" y="1200113"/>
                </a:lnTo>
                <a:lnTo>
                  <a:pt x="5882473" y="1200943"/>
                </a:lnTo>
                <a:lnTo>
                  <a:pt x="5856288" y="1296985"/>
                </a:lnTo>
                <a:lnTo>
                  <a:pt x="5847137" y="1282268"/>
                </a:lnTo>
                <a:lnTo>
                  <a:pt x="5837530" y="1269224"/>
                </a:lnTo>
                <a:lnTo>
                  <a:pt x="5828239" y="1255019"/>
                </a:lnTo>
                <a:lnTo>
                  <a:pt x="5834579" y="1231766"/>
                </a:lnTo>
                <a:lnTo>
                  <a:pt x="5550313" y="1067358"/>
                </a:lnTo>
                <a:close/>
              </a:path>
              <a:path w="7017384" h="2507615">
                <a:moveTo>
                  <a:pt x="4857009" y="665093"/>
                </a:moveTo>
                <a:lnTo>
                  <a:pt x="4861127" y="649989"/>
                </a:lnTo>
                <a:lnTo>
                  <a:pt x="5202795" y="845261"/>
                </a:lnTo>
                <a:lnTo>
                  <a:pt x="5555670" y="1047710"/>
                </a:lnTo>
                <a:lnTo>
                  <a:pt x="5882816" y="861701"/>
                </a:lnTo>
                <a:lnTo>
                  <a:pt x="5880237" y="871163"/>
                </a:lnTo>
                <a:lnTo>
                  <a:pt x="5554979" y="1050244"/>
                </a:lnTo>
                <a:lnTo>
                  <a:pt x="5550313" y="1067358"/>
                </a:lnTo>
                <a:lnTo>
                  <a:pt x="5538943" y="1060782"/>
                </a:lnTo>
                <a:lnTo>
                  <a:pt x="5523398" y="1069516"/>
                </a:lnTo>
                <a:lnTo>
                  <a:pt x="5527381" y="1054908"/>
                </a:lnTo>
                <a:lnTo>
                  <a:pt x="5198320" y="861674"/>
                </a:lnTo>
                <a:lnTo>
                  <a:pt x="4857009" y="665093"/>
                </a:lnTo>
                <a:close/>
              </a:path>
              <a:path w="7017384" h="2507615">
                <a:moveTo>
                  <a:pt x="5929250" y="498252"/>
                </a:moveTo>
                <a:lnTo>
                  <a:pt x="5938793" y="463248"/>
                </a:lnTo>
                <a:lnTo>
                  <a:pt x="5946222" y="484282"/>
                </a:lnTo>
                <a:lnTo>
                  <a:pt x="5929250" y="498252"/>
                </a:lnTo>
                <a:close/>
              </a:path>
              <a:path w="7017384" h="2507615">
                <a:moveTo>
                  <a:pt x="4536118" y="490177"/>
                </a:moveTo>
                <a:lnTo>
                  <a:pt x="4550963" y="435724"/>
                </a:lnTo>
                <a:lnTo>
                  <a:pt x="4560382" y="449458"/>
                </a:lnTo>
                <a:lnTo>
                  <a:pt x="4554296" y="471781"/>
                </a:lnTo>
                <a:lnTo>
                  <a:pt x="4861817" y="647455"/>
                </a:lnTo>
                <a:lnTo>
                  <a:pt x="6011790" y="2367"/>
                </a:lnTo>
                <a:lnTo>
                  <a:pt x="6009779" y="9744"/>
                </a:lnTo>
                <a:lnTo>
                  <a:pt x="4861127" y="649989"/>
                </a:lnTo>
                <a:lnTo>
                  <a:pt x="4857009" y="665093"/>
                </a:lnTo>
                <a:lnTo>
                  <a:pt x="4549828" y="488171"/>
                </a:lnTo>
                <a:lnTo>
                  <a:pt x="4536118" y="490177"/>
                </a:lnTo>
                <a:close/>
              </a:path>
              <a:path w="7017384" h="2507615">
                <a:moveTo>
                  <a:pt x="4500596" y="1344716"/>
                </a:moveTo>
                <a:lnTo>
                  <a:pt x="4514258" y="1294606"/>
                </a:lnTo>
                <a:lnTo>
                  <a:pt x="4515568" y="1627781"/>
                </a:lnTo>
                <a:lnTo>
                  <a:pt x="5527381" y="1054908"/>
                </a:lnTo>
                <a:lnTo>
                  <a:pt x="5523398" y="1069516"/>
                </a:lnTo>
                <a:lnTo>
                  <a:pt x="4512989" y="1637242"/>
                </a:lnTo>
                <a:lnTo>
                  <a:pt x="4500007" y="1684859"/>
                </a:lnTo>
                <a:lnTo>
                  <a:pt x="4500596" y="1344716"/>
                </a:lnTo>
                <a:close/>
              </a:path>
              <a:path w="7017384" h="2507615">
                <a:moveTo>
                  <a:pt x="5065611" y="831"/>
                </a:moveTo>
                <a:lnTo>
                  <a:pt x="5288240" y="736"/>
                </a:lnTo>
                <a:lnTo>
                  <a:pt x="5103792" y="1319"/>
                </a:lnTo>
                <a:lnTo>
                  <a:pt x="5098812" y="19587"/>
                </a:lnTo>
                <a:lnTo>
                  <a:pt x="5065611" y="831"/>
                </a:lnTo>
                <a:close/>
              </a:path>
              <a:path w="7017384" h="2507615">
                <a:moveTo>
                  <a:pt x="5235553" y="97425"/>
                </a:moveTo>
                <a:lnTo>
                  <a:pt x="5249566" y="46025"/>
                </a:lnTo>
                <a:lnTo>
                  <a:pt x="5257351" y="65755"/>
                </a:lnTo>
                <a:lnTo>
                  <a:pt x="5252525" y="83454"/>
                </a:lnTo>
                <a:lnTo>
                  <a:pt x="5235553" y="97425"/>
                </a:lnTo>
                <a:close/>
              </a:path>
              <a:path w="7017384" h="2507615">
                <a:moveTo>
                  <a:pt x="5098812" y="19587"/>
                </a:moveTo>
                <a:lnTo>
                  <a:pt x="5103792" y="1319"/>
                </a:lnTo>
                <a:lnTo>
                  <a:pt x="5148945" y="28832"/>
                </a:lnTo>
                <a:lnTo>
                  <a:pt x="5162795" y="26314"/>
                </a:lnTo>
                <a:lnTo>
                  <a:pt x="5148081" y="80284"/>
                </a:lnTo>
                <a:lnTo>
                  <a:pt x="5138560" y="66926"/>
                </a:lnTo>
                <a:lnTo>
                  <a:pt x="5144439" y="45361"/>
                </a:lnTo>
                <a:lnTo>
                  <a:pt x="5098812" y="19587"/>
                </a:lnTo>
                <a:close/>
              </a:path>
              <a:path w="7017384" h="2507615">
                <a:moveTo>
                  <a:pt x="4932136" y="888"/>
                </a:moveTo>
                <a:lnTo>
                  <a:pt x="5064592" y="256"/>
                </a:lnTo>
                <a:lnTo>
                  <a:pt x="5065611" y="831"/>
                </a:lnTo>
                <a:lnTo>
                  <a:pt x="4932136" y="888"/>
                </a:lnTo>
                <a:close/>
              </a:path>
              <a:path w="7017384" h="2507615">
                <a:moveTo>
                  <a:pt x="4500007" y="1684859"/>
                </a:moveTo>
                <a:lnTo>
                  <a:pt x="4512989" y="1637242"/>
                </a:lnTo>
                <a:lnTo>
                  <a:pt x="4510289" y="2033409"/>
                </a:lnTo>
                <a:lnTo>
                  <a:pt x="4494717" y="2042245"/>
                </a:lnTo>
                <a:lnTo>
                  <a:pt x="4499418" y="2025001"/>
                </a:lnTo>
                <a:lnTo>
                  <a:pt x="4500007" y="1684859"/>
                </a:lnTo>
                <a:close/>
              </a:path>
              <a:path w="7017384" h="2507615">
                <a:moveTo>
                  <a:pt x="3698819" y="2450834"/>
                </a:moveTo>
                <a:lnTo>
                  <a:pt x="3711189" y="2405462"/>
                </a:lnTo>
                <a:lnTo>
                  <a:pt x="3728874" y="2388877"/>
                </a:lnTo>
                <a:lnTo>
                  <a:pt x="3756757" y="2383172"/>
                </a:lnTo>
                <a:lnTo>
                  <a:pt x="3770373" y="2381512"/>
                </a:lnTo>
                <a:lnTo>
                  <a:pt x="3794239" y="2390538"/>
                </a:lnTo>
                <a:lnTo>
                  <a:pt x="3816114" y="2406867"/>
                </a:lnTo>
                <a:lnTo>
                  <a:pt x="4499418" y="2025001"/>
                </a:lnTo>
                <a:lnTo>
                  <a:pt x="4494717" y="2042245"/>
                </a:lnTo>
                <a:lnTo>
                  <a:pt x="3825097" y="2422203"/>
                </a:lnTo>
                <a:lnTo>
                  <a:pt x="3808572" y="2482816"/>
                </a:lnTo>
                <a:lnTo>
                  <a:pt x="3791409" y="2497484"/>
                </a:lnTo>
                <a:lnTo>
                  <a:pt x="3807471" y="2438570"/>
                </a:lnTo>
                <a:lnTo>
                  <a:pt x="3799121" y="2420915"/>
                </a:lnTo>
                <a:lnTo>
                  <a:pt x="3789456" y="2408081"/>
                </a:lnTo>
                <a:lnTo>
                  <a:pt x="3778066" y="2401576"/>
                </a:lnTo>
                <a:lnTo>
                  <a:pt x="3752698" y="2398060"/>
                </a:lnTo>
                <a:lnTo>
                  <a:pt x="3737857" y="2404213"/>
                </a:lnTo>
                <a:lnTo>
                  <a:pt x="3721701" y="2415187"/>
                </a:lnTo>
                <a:lnTo>
                  <a:pt x="3705640" y="2474100"/>
                </a:lnTo>
                <a:lnTo>
                  <a:pt x="3698819" y="2450834"/>
                </a:lnTo>
                <a:close/>
              </a:path>
              <a:path w="7017384" h="2507615">
                <a:moveTo>
                  <a:pt x="3951689" y="1307"/>
                </a:moveTo>
                <a:lnTo>
                  <a:pt x="4156263" y="1220"/>
                </a:lnTo>
                <a:lnTo>
                  <a:pt x="4156149" y="242255"/>
                </a:lnTo>
                <a:lnTo>
                  <a:pt x="4589439" y="1035"/>
                </a:lnTo>
                <a:lnTo>
                  <a:pt x="4932136" y="888"/>
                </a:lnTo>
                <a:lnTo>
                  <a:pt x="4616448" y="2397"/>
                </a:lnTo>
                <a:lnTo>
                  <a:pt x="4165823" y="255057"/>
                </a:lnTo>
                <a:lnTo>
                  <a:pt x="4144712" y="332490"/>
                </a:lnTo>
                <a:lnTo>
                  <a:pt x="4142746" y="1719"/>
                </a:lnTo>
                <a:lnTo>
                  <a:pt x="3951689" y="1307"/>
                </a:lnTo>
                <a:close/>
              </a:path>
              <a:path w="7017384" h="2507615">
                <a:moveTo>
                  <a:pt x="4492626" y="553136"/>
                </a:moveTo>
                <a:lnTo>
                  <a:pt x="4506143" y="503558"/>
                </a:lnTo>
                <a:lnTo>
                  <a:pt x="4516403" y="1190171"/>
                </a:lnTo>
                <a:lnTo>
                  <a:pt x="4528559" y="1193868"/>
                </a:lnTo>
                <a:lnTo>
                  <a:pt x="4527860" y="1196429"/>
                </a:lnTo>
                <a:lnTo>
                  <a:pt x="4538801" y="1204581"/>
                </a:lnTo>
                <a:lnTo>
                  <a:pt x="4549118" y="1215025"/>
                </a:lnTo>
                <a:lnTo>
                  <a:pt x="4556700" y="1235495"/>
                </a:lnTo>
                <a:lnTo>
                  <a:pt x="4546076" y="1274463"/>
                </a:lnTo>
                <a:lnTo>
                  <a:pt x="4529153" y="1288253"/>
                </a:lnTo>
                <a:lnTo>
                  <a:pt x="4528019" y="1292414"/>
                </a:lnTo>
                <a:lnTo>
                  <a:pt x="4514923" y="1292165"/>
                </a:lnTo>
                <a:lnTo>
                  <a:pt x="4500596" y="1344716"/>
                </a:lnTo>
                <a:lnTo>
                  <a:pt x="4500680" y="1296125"/>
                </a:lnTo>
                <a:lnTo>
                  <a:pt x="4488339" y="1293109"/>
                </a:lnTo>
                <a:lnTo>
                  <a:pt x="4476469" y="1288363"/>
                </a:lnTo>
                <a:lnTo>
                  <a:pt x="4465075" y="1281873"/>
                </a:lnTo>
                <a:lnTo>
                  <a:pt x="4490864" y="1187280"/>
                </a:lnTo>
                <a:lnTo>
                  <a:pt x="4492626" y="553136"/>
                </a:lnTo>
                <a:close/>
              </a:path>
              <a:path w="7017384" h="2507615">
                <a:moveTo>
                  <a:pt x="3757766" y="1655220"/>
                </a:moveTo>
                <a:lnTo>
                  <a:pt x="3777731" y="1581992"/>
                </a:lnTo>
                <a:lnTo>
                  <a:pt x="3805110" y="1578134"/>
                </a:lnTo>
                <a:lnTo>
                  <a:pt x="3818561" y="1577077"/>
                </a:lnTo>
                <a:lnTo>
                  <a:pt x="3830345" y="1582140"/>
                </a:lnTo>
                <a:lnTo>
                  <a:pt x="3852718" y="1596642"/>
                </a:lnTo>
                <a:lnTo>
                  <a:pt x="4445184" y="1258267"/>
                </a:lnTo>
                <a:lnTo>
                  <a:pt x="4459194" y="1206877"/>
                </a:lnTo>
                <a:lnTo>
                  <a:pt x="4475601" y="1194981"/>
                </a:lnTo>
                <a:lnTo>
                  <a:pt x="4476932" y="1190100"/>
                </a:lnTo>
                <a:lnTo>
                  <a:pt x="4490173" y="1189814"/>
                </a:lnTo>
                <a:lnTo>
                  <a:pt x="4465075" y="1281873"/>
                </a:lnTo>
                <a:lnTo>
                  <a:pt x="4454160" y="1273626"/>
                </a:lnTo>
                <a:lnTo>
                  <a:pt x="3861700" y="1611978"/>
                </a:lnTo>
                <a:lnTo>
                  <a:pt x="3847686" y="1663382"/>
                </a:lnTo>
                <a:lnTo>
                  <a:pt x="3831283" y="1675263"/>
                </a:lnTo>
                <a:lnTo>
                  <a:pt x="3815929" y="1683300"/>
                </a:lnTo>
                <a:lnTo>
                  <a:pt x="3790389" y="1680411"/>
                </a:lnTo>
                <a:lnTo>
                  <a:pt x="3779170" y="1673278"/>
                </a:lnTo>
                <a:lnTo>
                  <a:pt x="3757766" y="1655220"/>
                </a:lnTo>
                <a:close/>
              </a:path>
              <a:path w="7017384" h="2507615">
                <a:moveTo>
                  <a:pt x="4445495" y="436312"/>
                </a:moveTo>
                <a:lnTo>
                  <a:pt x="4463062" y="420160"/>
                </a:lnTo>
                <a:lnTo>
                  <a:pt x="4479986" y="406367"/>
                </a:lnTo>
                <a:lnTo>
                  <a:pt x="4495337" y="398344"/>
                </a:lnTo>
                <a:lnTo>
                  <a:pt x="4520875" y="401237"/>
                </a:lnTo>
                <a:lnTo>
                  <a:pt x="4532095" y="408366"/>
                </a:lnTo>
                <a:lnTo>
                  <a:pt x="4553503" y="426410"/>
                </a:lnTo>
                <a:lnTo>
                  <a:pt x="4534736" y="495245"/>
                </a:lnTo>
                <a:lnTo>
                  <a:pt x="4520018" y="500947"/>
                </a:lnTo>
                <a:lnTo>
                  <a:pt x="4519080" y="504388"/>
                </a:lnTo>
                <a:lnTo>
                  <a:pt x="4506143" y="503558"/>
                </a:lnTo>
                <a:lnTo>
                  <a:pt x="4492626" y="553136"/>
                </a:lnTo>
                <a:lnTo>
                  <a:pt x="4492762" y="504356"/>
                </a:lnTo>
                <a:lnTo>
                  <a:pt x="4480555" y="500847"/>
                </a:lnTo>
                <a:lnTo>
                  <a:pt x="4468978" y="495025"/>
                </a:lnTo>
                <a:lnTo>
                  <a:pt x="4458044" y="486848"/>
                </a:lnTo>
                <a:lnTo>
                  <a:pt x="4460015" y="479619"/>
                </a:lnTo>
                <a:lnTo>
                  <a:pt x="4452433" y="459144"/>
                </a:lnTo>
                <a:lnTo>
                  <a:pt x="4445495" y="436312"/>
                </a:lnTo>
                <a:close/>
              </a:path>
              <a:path w="7017384" h="2507615">
                <a:moveTo>
                  <a:pt x="4156264" y="419"/>
                </a:moveTo>
                <a:lnTo>
                  <a:pt x="4590681" y="343"/>
                </a:lnTo>
                <a:lnTo>
                  <a:pt x="4589439" y="1035"/>
                </a:lnTo>
                <a:lnTo>
                  <a:pt x="4156263" y="1220"/>
                </a:lnTo>
                <a:lnTo>
                  <a:pt x="4156264" y="419"/>
                </a:lnTo>
                <a:close/>
              </a:path>
              <a:path w="7017384" h="2507615">
                <a:moveTo>
                  <a:pt x="3808572" y="2482816"/>
                </a:moveTo>
                <a:lnTo>
                  <a:pt x="3825097" y="2422203"/>
                </a:lnTo>
                <a:lnTo>
                  <a:pt x="3832108" y="2444768"/>
                </a:lnTo>
                <a:lnTo>
                  <a:pt x="3826411" y="2465665"/>
                </a:lnTo>
                <a:lnTo>
                  <a:pt x="3808572" y="2482816"/>
                </a:lnTo>
                <a:close/>
              </a:path>
              <a:path w="7017384" h="2507615">
                <a:moveTo>
                  <a:pt x="3705640" y="2474100"/>
                </a:moveTo>
                <a:lnTo>
                  <a:pt x="3712813" y="2447791"/>
                </a:lnTo>
                <a:lnTo>
                  <a:pt x="3721163" y="2465445"/>
                </a:lnTo>
                <a:lnTo>
                  <a:pt x="3730827" y="2478280"/>
                </a:lnTo>
                <a:lnTo>
                  <a:pt x="3754470" y="2488125"/>
                </a:lnTo>
                <a:lnTo>
                  <a:pt x="3767586" y="2488301"/>
                </a:lnTo>
                <a:lnTo>
                  <a:pt x="3782427" y="2482148"/>
                </a:lnTo>
                <a:lnTo>
                  <a:pt x="3798582" y="2471174"/>
                </a:lnTo>
                <a:lnTo>
                  <a:pt x="3791409" y="2497484"/>
                </a:lnTo>
                <a:lnTo>
                  <a:pt x="3775552" y="2507364"/>
                </a:lnTo>
                <a:lnTo>
                  <a:pt x="3749845" y="2505090"/>
                </a:lnTo>
                <a:lnTo>
                  <a:pt x="3726541" y="2494002"/>
                </a:lnTo>
                <a:lnTo>
                  <a:pt x="3705640" y="2474100"/>
                </a:lnTo>
                <a:close/>
              </a:path>
              <a:path w="7017384" h="2507615">
                <a:moveTo>
                  <a:pt x="4144712" y="332490"/>
                </a:moveTo>
                <a:lnTo>
                  <a:pt x="4165823" y="255057"/>
                </a:lnTo>
                <a:lnTo>
                  <a:pt x="4161856" y="1042137"/>
                </a:lnTo>
                <a:lnTo>
                  <a:pt x="4161210" y="1044508"/>
                </a:lnTo>
                <a:lnTo>
                  <a:pt x="4145668" y="1053231"/>
                </a:lnTo>
                <a:lnTo>
                  <a:pt x="4148925" y="1041284"/>
                </a:lnTo>
                <a:lnTo>
                  <a:pt x="4144712" y="332490"/>
                </a:lnTo>
                <a:close/>
              </a:path>
              <a:path w="7017384" h="2507615">
                <a:moveTo>
                  <a:pt x="3131431" y="1248732"/>
                </a:moveTo>
                <a:lnTo>
                  <a:pt x="3136079" y="1231683"/>
                </a:lnTo>
                <a:lnTo>
                  <a:pt x="3466154" y="1421197"/>
                </a:lnTo>
                <a:lnTo>
                  <a:pt x="4148925" y="1041284"/>
                </a:lnTo>
                <a:lnTo>
                  <a:pt x="4145668" y="1053231"/>
                </a:lnTo>
                <a:lnTo>
                  <a:pt x="3477373" y="1428327"/>
                </a:lnTo>
                <a:lnTo>
                  <a:pt x="3472704" y="1445453"/>
                </a:lnTo>
                <a:lnTo>
                  <a:pt x="3461343" y="1438842"/>
                </a:lnTo>
                <a:lnTo>
                  <a:pt x="3445808" y="1447542"/>
                </a:lnTo>
                <a:lnTo>
                  <a:pt x="3450123" y="1431712"/>
                </a:lnTo>
                <a:lnTo>
                  <a:pt x="3131431" y="1248732"/>
                </a:lnTo>
                <a:close/>
              </a:path>
              <a:path w="7017384" h="2507615">
                <a:moveTo>
                  <a:pt x="3847686" y="1663382"/>
                </a:moveTo>
                <a:lnTo>
                  <a:pt x="3857229" y="1628377"/>
                </a:lnTo>
                <a:lnTo>
                  <a:pt x="3864657" y="1649416"/>
                </a:lnTo>
                <a:lnTo>
                  <a:pt x="3847686" y="1663382"/>
                </a:lnTo>
                <a:close/>
              </a:path>
              <a:path w="7017384" h="2507615">
                <a:moveTo>
                  <a:pt x="3472704" y="1445453"/>
                </a:moveTo>
                <a:lnTo>
                  <a:pt x="3477373" y="1428327"/>
                </a:lnTo>
                <a:lnTo>
                  <a:pt x="3761225" y="1594250"/>
                </a:lnTo>
                <a:lnTo>
                  <a:pt x="3775012" y="1591965"/>
                </a:lnTo>
                <a:lnTo>
                  <a:pt x="3760252" y="1646104"/>
                </a:lnTo>
                <a:lnTo>
                  <a:pt x="3750771" y="1632596"/>
                </a:lnTo>
                <a:lnTo>
                  <a:pt x="3756732" y="1610733"/>
                </a:lnTo>
                <a:lnTo>
                  <a:pt x="3472704" y="1445453"/>
                </a:lnTo>
                <a:close/>
              </a:path>
              <a:path w="7017384" h="2507615">
                <a:moveTo>
                  <a:pt x="3781794" y="166877"/>
                </a:moveTo>
                <a:lnTo>
                  <a:pt x="3813702" y="49842"/>
                </a:lnTo>
                <a:lnTo>
                  <a:pt x="3822094" y="791590"/>
                </a:lnTo>
                <a:lnTo>
                  <a:pt x="3821726" y="792939"/>
                </a:lnTo>
                <a:lnTo>
                  <a:pt x="3833191" y="799170"/>
                </a:lnTo>
                <a:lnTo>
                  <a:pt x="3844224" y="806983"/>
                </a:lnTo>
                <a:lnTo>
                  <a:pt x="3842562" y="813079"/>
                </a:lnTo>
                <a:lnTo>
                  <a:pt x="3850156" y="833508"/>
                </a:lnTo>
                <a:lnTo>
                  <a:pt x="3839560" y="872374"/>
                </a:lnTo>
                <a:lnTo>
                  <a:pt x="3794232" y="893787"/>
                </a:lnTo>
                <a:lnTo>
                  <a:pt x="3781959" y="890520"/>
                </a:lnTo>
                <a:lnTo>
                  <a:pt x="3770963" y="882570"/>
                </a:lnTo>
                <a:lnTo>
                  <a:pt x="3755478" y="891085"/>
                </a:lnTo>
                <a:lnTo>
                  <a:pt x="3782870" y="790611"/>
                </a:lnTo>
                <a:lnTo>
                  <a:pt x="3781794" y="166877"/>
                </a:lnTo>
                <a:close/>
              </a:path>
              <a:path w="7017384" h="2507615">
                <a:moveTo>
                  <a:pt x="2366038" y="1641999"/>
                </a:moveTo>
                <a:lnTo>
                  <a:pt x="2385945" y="1568980"/>
                </a:lnTo>
                <a:lnTo>
                  <a:pt x="2400806" y="1562755"/>
                </a:lnTo>
                <a:lnTo>
                  <a:pt x="2426620" y="1564635"/>
                </a:lnTo>
                <a:lnTo>
                  <a:pt x="2438894" y="1567899"/>
                </a:lnTo>
                <a:lnTo>
                  <a:pt x="2449890" y="1575849"/>
                </a:lnTo>
                <a:lnTo>
                  <a:pt x="3753004" y="851875"/>
                </a:lnTo>
                <a:lnTo>
                  <a:pt x="3769045" y="793036"/>
                </a:lnTo>
                <a:lnTo>
                  <a:pt x="3781894" y="794191"/>
                </a:lnTo>
                <a:lnTo>
                  <a:pt x="3755478" y="891085"/>
                </a:lnTo>
                <a:lnTo>
                  <a:pt x="3136079" y="1231683"/>
                </a:lnTo>
                <a:lnTo>
                  <a:pt x="3131431" y="1248732"/>
                </a:lnTo>
                <a:lnTo>
                  <a:pt x="3120049" y="1242197"/>
                </a:lnTo>
                <a:lnTo>
                  <a:pt x="2467848" y="1606544"/>
                </a:lnTo>
                <a:lnTo>
                  <a:pt x="2455408" y="1652175"/>
                </a:lnTo>
                <a:lnTo>
                  <a:pt x="2439554" y="1662042"/>
                </a:lnTo>
                <a:lnTo>
                  <a:pt x="2424207" y="1670052"/>
                </a:lnTo>
                <a:lnTo>
                  <a:pt x="2398670" y="1667154"/>
                </a:lnTo>
                <a:lnTo>
                  <a:pt x="2387449" y="1660030"/>
                </a:lnTo>
                <a:lnTo>
                  <a:pt x="2366038" y="1641999"/>
                </a:lnTo>
                <a:close/>
              </a:path>
              <a:path w="7017384" h="2507615">
                <a:moveTo>
                  <a:pt x="3744858" y="833472"/>
                </a:moveTo>
                <a:lnTo>
                  <a:pt x="3749107" y="817886"/>
                </a:lnTo>
                <a:lnTo>
                  <a:pt x="3765442" y="806254"/>
                </a:lnTo>
                <a:lnTo>
                  <a:pt x="3753004" y="851875"/>
                </a:lnTo>
                <a:lnTo>
                  <a:pt x="3744858" y="833472"/>
                </a:lnTo>
                <a:close/>
              </a:path>
              <a:path w="7017384" h="2507615">
                <a:moveTo>
                  <a:pt x="3905717" y="1327"/>
                </a:moveTo>
                <a:lnTo>
                  <a:pt x="3905942" y="1209"/>
                </a:lnTo>
                <a:lnTo>
                  <a:pt x="3951689" y="1307"/>
                </a:lnTo>
                <a:lnTo>
                  <a:pt x="3905717" y="1327"/>
                </a:lnTo>
                <a:close/>
              </a:path>
              <a:path w="7017384" h="2507615">
                <a:moveTo>
                  <a:pt x="3851856" y="1350"/>
                </a:moveTo>
                <a:lnTo>
                  <a:pt x="3905717" y="1327"/>
                </a:lnTo>
                <a:lnTo>
                  <a:pt x="3890568" y="9314"/>
                </a:lnTo>
                <a:lnTo>
                  <a:pt x="3892432" y="2478"/>
                </a:lnTo>
                <a:lnTo>
                  <a:pt x="3851856" y="1350"/>
                </a:lnTo>
                <a:close/>
              </a:path>
              <a:path w="7017384" h="2507615">
                <a:moveTo>
                  <a:pt x="3458409" y="1518"/>
                </a:moveTo>
                <a:lnTo>
                  <a:pt x="3814105" y="1366"/>
                </a:lnTo>
                <a:lnTo>
                  <a:pt x="3816287" y="40357"/>
                </a:lnTo>
                <a:lnTo>
                  <a:pt x="3892432" y="2478"/>
                </a:lnTo>
                <a:lnTo>
                  <a:pt x="3890568" y="9314"/>
                </a:lnTo>
                <a:lnTo>
                  <a:pt x="3813702" y="49842"/>
                </a:lnTo>
                <a:lnTo>
                  <a:pt x="3781794" y="166877"/>
                </a:lnTo>
                <a:lnTo>
                  <a:pt x="3781629" y="70918"/>
                </a:lnTo>
                <a:lnTo>
                  <a:pt x="3784214" y="61433"/>
                </a:lnTo>
                <a:lnTo>
                  <a:pt x="3787062" y="2703"/>
                </a:lnTo>
                <a:lnTo>
                  <a:pt x="3471273" y="2208"/>
                </a:lnTo>
                <a:lnTo>
                  <a:pt x="3459276" y="46213"/>
                </a:lnTo>
                <a:lnTo>
                  <a:pt x="3458409" y="1518"/>
                </a:lnTo>
                <a:close/>
              </a:path>
              <a:path w="7017384" h="2507615">
                <a:moveTo>
                  <a:pt x="3814045" y="299"/>
                </a:moveTo>
                <a:lnTo>
                  <a:pt x="3851856" y="1350"/>
                </a:lnTo>
                <a:lnTo>
                  <a:pt x="3814105" y="1366"/>
                </a:lnTo>
                <a:lnTo>
                  <a:pt x="3814045" y="299"/>
                </a:lnTo>
                <a:close/>
              </a:path>
              <a:path w="7017384" h="2507615">
                <a:moveTo>
                  <a:pt x="2691275" y="1800974"/>
                </a:moveTo>
                <a:lnTo>
                  <a:pt x="2695100" y="1786944"/>
                </a:lnTo>
                <a:lnTo>
                  <a:pt x="2708768" y="1785092"/>
                </a:lnTo>
                <a:lnTo>
                  <a:pt x="2721765" y="1785702"/>
                </a:lnTo>
                <a:lnTo>
                  <a:pt x="2734105" y="1788725"/>
                </a:lnTo>
                <a:lnTo>
                  <a:pt x="2746207" y="1792616"/>
                </a:lnTo>
                <a:lnTo>
                  <a:pt x="2757908" y="1797980"/>
                </a:lnTo>
                <a:lnTo>
                  <a:pt x="2756960" y="1801460"/>
                </a:lnTo>
                <a:lnTo>
                  <a:pt x="2767872" y="1809719"/>
                </a:lnTo>
                <a:lnTo>
                  <a:pt x="3450123" y="1431712"/>
                </a:lnTo>
                <a:lnTo>
                  <a:pt x="3445808" y="1447542"/>
                </a:lnTo>
                <a:lnTo>
                  <a:pt x="2777779" y="1821661"/>
                </a:lnTo>
                <a:lnTo>
                  <a:pt x="2767993" y="1857557"/>
                </a:lnTo>
                <a:lnTo>
                  <a:pt x="2760604" y="1836375"/>
                </a:lnTo>
                <a:lnTo>
                  <a:pt x="2764874" y="1820715"/>
                </a:lnTo>
                <a:lnTo>
                  <a:pt x="2754100" y="1811949"/>
                </a:lnTo>
                <a:lnTo>
                  <a:pt x="2742945" y="1804584"/>
                </a:lnTo>
                <a:lnTo>
                  <a:pt x="2743671" y="1801918"/>
                </a:lnTo>
                <a:lnTo>
                  <a:pt x="2731785" y="1797233"/>
                </a:lnTo>
                <a:lnTo>
                  <a:pt x="2719257" y="1794902"/>
                </a:lnTo>
                <a:lnTo>
                  <a:pt x="2718543" y="1797522"/>
                </a:lnTo>
                <a:lnTo>
                  <a:pt x="2705132" y="1798427"/>
                </a:lnTo>
                <a:lnTo>
                  <a:pt x="2691275" y="1800974"/>
                </a:lnTo>
                <a:close/>
              </a:path>
              <a:path w="7017384" h="2507615">
                <a:moveTo>
                  <a:pt x="3459276" y="46213"/>
                </a:moveTo>
                <a:lnTo>
                  <a:pt x="3471273" y="2208"/>
                </a:lnTo>
                <a:lnTo>
                  <a:pt x="3473282" y="236253"/>
                </a:lnTo>
                <a:lnTo>
                  <a:pt x="3784214" y="61433"/>
                </a:lnTo>
                <a:lnTo>
                  <a:pt x="3781629" y="70918"/>
                </a:lnTo>
                <a:lnTo>
                  <a:pt x="3470722" y="245645"/>
                </a:lnTo>
                <a:lnTo>
                  <a:pt x="3463646" y="271600"/>
                </a:lnTo>
                <a:lnTo>
                  <a:pt x="3459276" y="46213"/>
                </a:lnTo>
                <a:close/>
              </a:path>
              <a:path w="7017384" h="2507615">
                <a:moveTo>
                  <a:pt x="3463646" y="271600"/>
                </a:moveTo>
                <a:lnTo>
                  <a:pt x="3470722" y="245645"/>
                </a:lnTo>
                <a:lnTo>
                  <a:pt x="3470296" y="585189"/>
                </a:lnTo>
                <a:lnTo>
                  <a:pt x="3482670" y="588086"/>
                </a:lnTo>
                <a:lnTo>
                  <a:pt x="3515061" y="614126"/>
                </a:lnTo>
                <a:lnTo>
                  <a:pt x="3528795" y="660316"/>
                </a:lnTo>
                <a:lnTo>
                  <a:pt x="3510807" y="678011"/>
                </a:lnTo>
                <a:lnTo>
                  <a:pt x="3521406" y="639135"/>
                </a:lnTo>
                <a:lnTo>
                  <a:pt x="3513426" y="620124"/>
                </a:lnTo>
                <a:lnTo>
                  <a:pt x="3504007" y="606388"/>
                </a:lnTo>
                <a:lnTo>
                  <a:pt x="3480446" y="596242"/>
                </a:lnTo>
                <a:lnTo>
                  <a:pt x="3467249" y="596366"/>
                </a:lnTo>
                <a:lnTo>
                  <a:pt x="3469764" y="587142"/>
                </a:lnTo>
                <a:lnTo>
                  <a:pt x="3463646" y="271600"/>
                </a:lnTo>
                <a:close/>
              </a:path>
              <a:path w="7017384" h="2507615">
                <a:moveTo>
                  <a:pt x="3413597" y="648309"/>
                </a:moveTo>
                <a:lnTo>
                  <a:pt x="3413656" y="648092"/>
                </a:lnTo>
                <a:lnTo>
                  <a:pt x="3421637" y="667103"/>
                </a:lnTo>
                <a:lnTo>
                  <a:pt x="3443308" y="684179"/>
                </a:lnTo>
                <a:lnTo>
                  <a:pt x="3454616" y="690985"/>
                </a:lnTo>
                <a:lnTo>
                  <a:pt x="3480066" y="694201"/>
                </a:lnTo>
                <a:lnTo>
                  <a:pt x="3495154" y="687146"/>
                </a:lnTo>
                <a:lnTo>
                  <a:pt x="3511678" y="674816"/>
                </a:lnTo>
                <a:lnTo>
                  <a:pt x="3510807" y="678011"/>
                </a:lnTo>
                <a:lnTo>
                  <a:pt x="3493518" y="693143"/>
                </a:lnTo>
                <a:lnTo>
                  <a:pt x="3478038" y="701640"/>
                </a:lnTo>
                <a:lnTo>
                  <a:pt x="3452342" y="699328"/>
                </a:lnTo>
                <a:lnTo>
                  <a:pt x="3440922" y="692933"/>
                </a:lnTo>
                <a:lnTo>
                  <a:pt x="3419260" y="675820"/>
                </a:lnTo>
                <a:lnTo>
                  <a:pt x="3420895" y="669822"/>
                </a:lnTo>
                <a:lnTo>
                  <a:pt x="3413597" y="648309"/>
                </a:lnTo>
                <a:close/>
              </a:path>
              <a:path w="7017384" h="2507615">
                <a:moveTo>
                  <a:pt x="3406835" y="624827"/>
                </a:moveTo>
                <a:lnTo>
                  <a:pt x="3424519" y="608249"/>
                </a:lnTo>
                <a:lnTo>
                  <a:pt x="3441544" y="594083"/>
                </a:lnTo>
                <a:lnTo>
                  <a:pt x="3442789" y="589516"/>
                </a:lnTo>
                <a:lnTo>
                  <a:pt x="3456067" y="589096"/>
                </a:lnTo>
                <a:lnTo>
                  <a:pt x="3456886" y="586093"/>
                </a:lnTo>
                <a:lnTo>
                  <a:pt x="3469764" y="587142"/>
                </a:lnTo>
                <a:lnTo>
                  <a:pt x="3467249" y="596366"/>
                </a:lnTo>
                <a:lnTo>
                  <a:pt x="3439909" y="600081"/>
                </a:lnTo>
                <a:lnTo>
                  <a:pt x="3423384" y="612411"/>
                </a:lnTo>
                <a:lnTo>
                  <a:pt x="3413597" y="648309"/>
                </a:lnTo>
                <a:lnTo>
                  <a:pt x="3406835" y="624827"/>
                </a:lnTo>
                <a:close/>
              </a:path>
              <a:path w="7017384" h="2507615">
                <a:moveTo>
                  <a:pt x="2770488" y="1027590"/>
                </a:moveTo>
                <a:lnTo>
                  <a:pt x="3420895" y="669822"/>
                </a:lnTo>
                <a:lnTo>
                  <a:pt x="3419260" y="675820"/>
                </a:lnTo>
                <a:lnTo>
                  <a:pt x="2781106" y="1036929"/>
                </a:lnTo>
                <a:lnTo>
                  <a:pt x="2770488" y="1027590"/>
                </a:lnTo>
                <a:close/>
              </a:path>
              <a:path w="7017384" h="2507615">
                <a:moveTo>
                  <a:pt x="3381563" y="1551"/>
                </a:moveTo>
                <a:lnTo>
                  <a:pt x="3458402" y="1136"/>
                </a:lnTo>
                <a:lnTo>
                  <a:pt x="3458409" y="1518"/>
                </a:lnTo>
                <a:lnTo>
                  <a:pt x="3381563" y="1551"/>
                </a:lnTo>
                <a:close/>
              </a:path>
              <a:path w="7017384" h="2507615">
                <a:moveTo>
                  <a:pt x="2761112" y="241168"/>
                </a:moveTo>
                <a:lnTo>
                  <a:pt x="2762754" y="235147"/>
                </a:lnTo>
                <a:lnTo>
                  <a:pt x="3166996" y="1643"/>
                </a:lnTo>
                <a:lnTo>
                  <a:pt x="3381563" y="1551"/>
                </a:lnTo>
                <a:lnTo>
                  <a:pt x="3194743" y="2560"/>
                </a:lnTo>
                <a:lnTo>
                  <a:pt x="2761112" y="241168"/>
                </a:lnTo>
                <a:close/>
              </a:path>
              <a:path w="7017384" h="2507615">
                <a:moveTo>
                  <a:pt x="2669735" y="1879979"/>
                </a:moveTo>
                <a:lnTo>
                  <a:pt x="2672945" y="1868204"/>
                </a:lnTo>
                <a:lnTo>
                  <a:pt x="2683923" y="1876223"/>
                </a:lnTo>
                <a:lnTo>
                  <a:pt x="2682910" y="1879937"/>
                </a:lnTo>
                <a:lnTo>
                  <a:pt x="2694412" y="1886033"/>
                </a:lnTo>
                <a:lnTo>
                  <a:pt x="2706174" y="1891174"/>
                </a:lnTo>
                <a:lnTo>
                  <a:pt x="2706223" y="1890994"/>
                </a:lnTo>
                <a:lnTo>
                  <a:pt x="2719097" y="1892057"/>
                </a:lnTo>
                <a:lnTo>
                  <a:pt x="2732553" y="1890984"/>
                </a:lnTo>
                <a:lnTo>
                  <a:pt x="2746602" y="1887736"/>
                </a:lnTo>
                <a:lnTo>
                  <a:pt x="2750875" y="1872063"/>
                </a:lnTo>
                <a:lnTo>
                  <a:pt x="2767993" y="1857557"/>
                </a:lnTo>
                <a:lnTo>
                  <a:pt x="2777779" y="1821661"/>
                </a:lnTo>
                <a:lnTo>
                  <a:pt x="2785066" y="1843217"/>
                </a:lnTo>
                <a:lnTo>
                  <a:pt x="2774114" y="1883388"/>
                </a:lnTo>
                <a:lnTo>
                  <a:pt x="2757074" y="1897609"/>
                </a:lnTo>
                <a:lnTo>
                  <a:pt x="2742458" y="1902935"/>
                </a:lnTo>
                <a:lnTo>
                  <a:pt x="2728725" y="1905024"/>
                </a:lnTo>
                <a:lnTo>
                  <a:pt x="2703619" y="1900543"/>
                </a:lnTo>
                <a:lnTo>
                  <a:pt x="2691646" y="1896180"/>
                </a:lnTo>
                <a:lnTo>
                  <a:pt x="2692098" y="1894520"/>
                </a:lnTo>
                <a:lnTo>
                  <a:pt x="2680706" y="1888021"/>
                </a:lnTo>
                <a:lnTo>
                  <a:pt x="2669735" y="1879979"/>
                </a:lnTo>
                <a:close/>
              </a:path>
              <a:path w="7017384" h="2507615">
                <a:moveTo>
                  <a:pt x="2657721" y="1827481"/>
                </a:moveTo>
                <a:lnTo>
                  <a:pt x="2675709" y="1809783"/>
                </a:lnTo>
                <a:lnTo>
                  <a:pt x="2692999" y="1794650"/>
                </a:lnTo>
                <a:lnTo>
                  <a:pt x="2686987" y="1816699"/>
                </a:lnTo>
                <a:lnTo>
                  <a:pt x="2669855" y="1831257"/>
                </a:lnTo>
                <a:lnTo>
                  <a:pt x="2664237" y="1851864"/>
                </a:lnTo>
                <a:lnTo>
                  <a:pt x="2657721" y="1827481"/>
                </a:lnTo>
                <a:close/>
              </a:path>
              <a:path w="7017384" h="2507615">
                <a:moveTo>
                  <a:pt x="2664237" y="1851864"/>
                </a:moveTo>
                <a:lnTo>
                  <a:pt x="2669855" y="1831257"/>
                </a:lnTo>
                <a:lnTo>
                  <a:pt x="2677229" y="1852492"/>
                </a:lnTo>
                <a:lnTo>
                  <a:pt x="2671450" y="1873691"/>
                </a:lnTo>
                <a:lnTo>
                  <a:pt x="2664237" y="1851864"/>
                </a:lnTo>
                <a:close/>
              </a:path>
              <a:path w="7017384" h="2507615">
                <a:moveTo>
                  <a:pt x="1049484" y="1111"/>
                </a:moveTo>
                <a:lnTo>
                  <a:pt x="3168978" y="497"/>
                </a:lnTo>
                <a:lnTo>
                  <a:pt x="3166996" y="1643"/>
                </a:lnTo>
                <a:lnTo>
                  <a:pt x="1049490" y="2547"/>
                </a:lnTo>
                <a:lnTo>
                  <a:pt x="1049484" y="1111"/>
                </a:lnTo>
                <a:close/>
              </a:path>
              <a:path w="7017384" h="2507615">
                <a:moveTo>
                  <a:pt x="2455408" y="1652175"/>
                </a:moveTo>
                <a:lnTo>
                  <a:pt x="2467848" y="1606544"/>
                </a:lnTo>
                <a:lnTo>
                  <a:pt x="2475994" y="1624949"/>
                </a:lnTo>
                <a:lnTo>
                  <a:pt x="2471743" y="1640542"/>
                </a:lnTo>
                <a:lnTo>
                  <a:pt x="2455408" y="1652175"/>
                </a:lnTo>
                <a:close/>
              </a:path>
              <a:path w="7017384" h="2507615">
                <a:moveTo>
                  <a:pt x="1065972" y="858014"/>
                </a:moveTo>
                <a:lnTo>
                  <a:pt x="1081868" y="799706"/>
                </a:lnTo>
                <a:lnTo>
                  <a:pt x="1091930" y="811083"/>
                </a:lnTo>
                <a:lnTo>
                  <a:pt x="1087180" y="828506"/>
                </a:lnTo>
                <a:lnTo>
                  <a:pt x="2384006" y="1576093"/>
                </a:lnTo>
                <a:lnTo>
                  <a:pt x="2368049" y="1634622"/>
                </a:lnTo>
                <a:lnTo>
                  <a:pt x="2358014" y="1623147"/>
                </a:lnTo>
                <a:lnTo>
                  <a:pt x="2362823" y="1605508"/>
                </a:lnTo>
                <a:lnTo>
                  <a:pt x="2067218" y="1434407"/>
                </a:lnTo>
                <a:lnTo>
                  <a:pt x="2051693" y="1443071"/>
                </a:lnTo>
                <a:lnTo>
                  <a:pt x="2055657" y="1428533"/>
                </a:lnTo>
                <a:lnTo>
                  <a:pt x="1065972" y="858014"/>
                </a:lnTo>
                <a:close/>
              </a:path>
              <a:path w="7017384" h="2507615">
                <a:moveTo>
                  <a:pt x="2037555" y="2170891"/>
                </a:moveTo>
                <a:lnTo>
                  <a:pt x="2043466" y="2149210"/>
                </a:lnTo>
                <a:lnTo>
                  <a:pt x="2071312" y="2143639"/>
                </a:lnTo>
                <a:lnTo>
                  <a:pt x="2096931" y="2146238"/>
                </a:lnTo>
                <a:lnTo>
                  <a:pt x="2108068" y="2153670"/>
                </a:lnTo>
                <a:lnTo>
                  <a:pt x="2129230" y="2172617"/>
                </a:lnTo>
                <a:lnTo>
                  <a:pt x="2136446" y="2194430"/>
                </a:lnTo>
                <a:lnTo>
                  <a:pt x="2130714" y="2215457"/>
                </a:lnTo>
                <a:lnTo>
                  <a:pt x="2123325" y="2194275"/>
                </a:lnTo>
                <a:lnTo>
                  <a:pt x="2115342" y="2175274"/>
                </a:lnTo>
                <a:lnTo>
                  <a:pt x="2105923" y="2161538"/>
                </a:lnTo>
                <a:lnTo>
                  <a:pt x="2094615" y="2154732"/>
                </a:lnTo>
                <a:lnTo>
                  <a:pt x="2069165" y="2151516"/>
                </a:lnTo>
                <a:lnTo>
                  <a:pt x="2054078" y="2158572"/>
                </a:lnTo>
                <a:lnTo>
                  <a:pt x="2037555" y="2170891"/>
                </a:lnTo>
                <a:close/>
              </a:path>
              <a:path w="7017384" h="2507615">
                <a:moveTo>
                  <a:pt x="2021918" y="2228250"/>
                </a:moveTo>
                <a:lnTo>
                  <a:pt x="2027826" y="2206579"/>
                </a:lnTo>
                <a:lnTo>
                  <a:pt x="2035805" y="2225593"/>
                </a:lnTo>
                <a:lnTo>
                  <a:pt x="2045227" y="2239320"/>
                </a:lnTo>
                <a:lnTo>
                  <a:pt x="2068787" y="2249467"/>
                </a:lnTo>
                <a:lnTo>
                  <a:pt x="2081983" y="2249348"/>
                </a:lnTo>
                <a:lnTo>
                  <a:pt x="2097069" y="2242296"/>
                </a:lnTo>
                <a:lnTo>
                  <a:pt x="2113595" y="2229963"/>
                </a:lnTo>
                <a:lnTo>
                  <a:pt x="2130714" y="2215457"/>
                </a:lnTo>
                <a:lnTo>
                  <a:pt x="2124976" y="2236502"/>
                </a:lnTo>
                <a:lnTo>
                  <a:pt x="2107687" y="2251634"/>
                </a:lnTo>
                <a:lnTo>
                  <a:pt x="2079840" y="2257209"/>
                </a:lnTo>
                <a:lnTo>
                  <a:pt x="2066472" y="2257958"/>
                </a:lnTo>
                <a:lnTo>
                  <a:pt x="2043080" y="2247194"/>
                </a:lnTo>
                <a:lnTo>
                  <a:pt x="2021918" y="2228250"/>
                </a:lnTo>
                <a:close/>
              </a:path>
              <a:path w="7017384" h="2507615">
                <a:moveTo>
                  <a:pt x="2015747" y="2202601"/>
                </a:moveTo>
                <a:lnTo>
                  <a:pt x="2026593" y="2162817"/>
                </a:lnTo>
                <a:lnTo>
                  <a:pt x="2040484" y="2160148"/>
                </a:lnTo>
                <a:lnTo>
                  <a:pt x="2024786" y="2217729"/>
                </a:lnTo>
                <a:lnTo>
                  <a:pt x="2015747" y="2202601"/>
                </a:lnTo>
                <a:close/>
              </a:path>
              <a:path w="7017384" h="2507615">
                <a:moveTo>
                  <a:pt x="1396864" y="1817059"/>
                </a:moveTo>
                <a:lnTo>
                  <a:pt x="1399628" y="1806921"/>
                </a:lnTo>
                <a:lnTo>
                  <a:pt x="2024888" y="2169070"/>
                </a:lnTo>
                <a:lnTo>
                  <a:pt x="2022632" y="2177346"/>
                </a:lnTo>
                <a:lnTo>
                  <a:pt x="1396864" y="1817059"/>
                </a:lnTo>
                <a:close/>
              </a:path>
              <a:path w="7017384" h="2507615">
                <a:moveTo>
                  <a:pt x="334730" y="112066"/>
                </a:moveTo>
                <a:lnTo>
                  <a:pt x="348481" y="61629"/>
                </a:lnTo>
                <a:lnTo>
                  <a:pt x="353585" y="1201706"/>
                </a:lnTo>
                <a:lnTo>
                  <a:pt x="1388072" y="1801023"/>
                </a:lnTo>
                <a:lnTo>
                  <a:pt x="2055657" y="1428533"/>
                </a:lnTo>
                <a:lnTo>
                  <a:pt x="2051693" y="1443071"/>
                </a:lnTo>
                <a:lnTo>
                  <a:pt x="1399628" y="1806921"/>
                </a:lnTo>
                <a:lnTo>
                  <a:pt x="1396864" y="1817059"/>
                </a:lnTo>
                <a:lnTo>
                  <a:pt x="1385486" y="1810508"/>
                </a:lnTo>
                <a:lnTo>
                  <a:pt x="1386177" y="1807974"/>
                </a:lnTo>
                <a:lnTo>
                  <a:pt x="339266" y="1205944"/>
                </a:lnTo>
                <a:lnTo>
                  <a:pt x="339443" y="1205293"/>
                </a:lnTo>
                <a:lnTo>
                  <a:pt x="338105" y="823935"/>
                </a:lnTo>
                <a:lnTo>
                  <a:pt x="340685" y="814473"/>
                </a:lnTo>
                <a:lnTo>
                  <a:pt x="334730" y="112066"/>
                </a:lnTo>
                <a:close/>
              </a:path>
              <a:path w="7017384" h="2507615">
                <a:moveTo>
                  <a:pt x="1031325" y="1999042"/>
                </a:moveTo>
                <a:lnTo>
                  <a:pt x="1386177" y="1807974"/>
                </a:lnTo>
                <a:lnTo>
                  <a:pt x="1385486" y="1810508"/>
                </a:lnTo>
                <a:lnTo>
                  <a:pt x="1041943" y="2008380"/>
                </a:lnTo>
                <a:lnTo>
                  <a:pt x="1031325" y="1999042"/>
                </a:lnTo>
                <a:close/>
              </a:path>
              <a:path w="7017384" h="2507615">
                <a:moveTo>
                  <a:pt x="1348390" y="1367178"/>
                </a:moveTo>
                <a:lnTo>
                  <a:pt x="1350032" y="1361157"/>
                </a:lnTo>
                <a:lnTo>
                  <a:pt x="1365625" y="1352245"/>
                </a:lnTo>
                <a:lnTo>
                  <a:pt x="1391243" y="1354844"/>
                </a:lnTo>
                <a:lnTo>
                  <a:pt x="1414633" y="1365617"/>
                </a:lnTo>
                <a:lnTo>
                  <a:pt x="1435795" y="1384564"/>
                </a:lnTo>
                <a:lnTo>
                  <a:pt x="1443011" y="1406377"/>
                </a:lnTo>
                <a:lnTo>
                  <a:pt x="1431541" y="1448448"/>
                </a:lnTo>
                <a:lnTo>
                  <a:pt x="1414252" y="1463581"/>
                </a:lnTo>
                <a:lnTo>
                  <a:pt x="1429888" y="1406231"/>
                </a:lnTo>
                <a:lnTo>
                  <a:pt x="1421907" y="1387221"/>
                </a:lnTo>
                <a:lnTo>
                  <a:pt x="1412488" y="1373485"/>
                </a:lnTo>
                <a:lnTo>
                  <a:pt x="1388927" y="1363338"/>
                </a:lnTo>
                <a:lnTo>
                  <a:pt x="1375730" y="1363463"/>
                </a:lnTo>
                <a:lnTo>
                  <a:pt x="1348390" y="1367178"/>
                </a:lnTo>
                <a:close/>
              </a:path>
              <a:path w="7017384" h="2507615">
                <a:moveTo>
                  <a:pt x="1319241" y="1425811"/>
                </a:moveTo>
                <a:lnTo>
                  <a:pt x="1327001" y="1397348"/>
                </a:lnTo>
                <a:lnTo>
                  <a:pt x="1334390" y="1418529"/>
                </a:lnTo>
                <a:lnTo>
                  <a:pt x="1330118" y="1434199"/>
                </a:lnTo>
                <a:lnTo>
                  <a:pt x="1351789" y="1451276"/>
                </a:lnTo>
                <a:lnTo>
                  <a:pt x="1363097" y="1458082"/>
                </a:lnTo>
                <a:lnTo>
                  <a:pt x="1388548" y="1461298"/>
                </a:lnTo>
                <a:lnTo>
                  <a:pt x="1403635" y="1454242"/>
                </a:lnTo>
                <a:lnTo>
                  <a:pt x="1420160" y="1441913"/>
                </a:lnTo>
                <a:lnTo>
                  <a:pt x="1414252" y="1463581"/>
                </a:lnTo>
                <a:lnTo>
                  <a:pt x="1386403" y="1469166"/>
                </a:lnTo>
                <a:lnTo>
                  <a:pt x="1360782" y="1466576"/>
                </a:lnTo>
                <a:lnTo>
                  <a:pt x="1337389" y="1455813"/>
                </a:lnTo>
                <a:lnTo>
                  <a:pt x="1328476" y="1440220"/>
                </a:lnTo>
                <a:lnTo>
                  <a:pt x="1319241" y="1425811"/>
                </a:lnTo>
                <a:close/>
              </a:path>
              <a:path w="7017384" h="2507615">
                <a:moveTo>
                  <a:pt x="1327001" y="1397348"/>
                </a:moveTo>
                <a:lnTo>
                  <a:pt x="1335084" y="1367702"/>
                </a:lnTo>
                <a:lnTo>
                  <a:pt x="1348732" y="1365923"/>
                </a:lnTo>
                <a:lnTo>
                  <a:pt x="1344118" y="1382848"/>
                </a:lnTo>
                <a:lnTo>
                  <a:pt x="1327001" y="1397348"/>
                </a:lnTo>
                <a:close/>
              </a:path>
              <a:path w="7017384" h="2507615">
                <a:moveTo>
                  <a:pt x="680991" y="2705"/>
                </a:moveTo>
                <a:lnTo>
                  <a:pt x="693864" y="2699"/>
                </a:lnTo>
                <a:lnTo>
                  <a:pt x="695671" y="1009181"/>
                </a:lnTo>
                <a:lnTo>
                  <a:pt x="1332075" y="1378739"/>
                </a:lnTo>
                <a:lnTo>
                  <a:pt x="1329850" y="1386898"/>
                </a:lnTo>
                <a:lnTo>
                  <a:pt x="681523" y="1012791"/>
                </a:lnTo>
                <a:lnTo>
                  <a:pt x="680991" y="2705"/>
                </a:lnTo>
                <a:close/>
              </a:path>
              <a:path w="7017384" h="2507615">
                <a:moveTo>
                  <a:pt x="1010254" y="2564"/>
                </a:moveTo>
                <a:lnTo>
                  <a:pt x="1049490" y="2547"/>
                </a:lnTo>
                <a:lnTo>
                  <a:pt x="1051473" y="428362"/>
                </a:lnTo>
                <a:lnTo>
                  <a:pt x="1394187" y="233535"/>
                </a:lnTo>
                <a:lnTo>
                  <a:pt x="1404804" y="242873"/>
                </a:lnTo>
                <a:lnTo>
                  <a:pt x="1048887" y="437847"/>
                </a:lnTo>
                <a:lnTo>
                  <a:pt x="1011587" y="574664"/>
                </a:lnTo>
                <a:lnTo>
                  <a:pt x="1010254" y="2564"/>
                </a:lnTo>
                <a:close/>
              </a:path>
              <a:path w="7017384" h="2507615">
                <a:moveTo>
                  <a:pt x="1011587" y="574664"/>
                </a:moveTo>
                <a:lnTo>
                  <a:pt x="1048887" y="437847"/>
                </a:lnTo>
                <a:lnTo>
                  <a:pt x="1051117" y="767650"/>
                </a:lnTo>
                <a:lnTo>
                  <a:pt x="1062985" y="772401"/>
                </a:lnTo>
                <a:lnTo>
                  <a:pt x="1062195" y="775300"/>
                </a:lnTo>
                <a:lnTo>
                  <a:pt x="1073240" y="783070"/>
                </a:lnTo>
                <a:lnTo>
                  <a:pt x="1083857" y="792411"/>
                </a:lnTo>
                <a:lnTo>
                  <a:pt x="1063943" y="865453"/>
                </a:lnTo>
                <a:lnTo>
                  <a:pt x="1036347" y="870109"/>
                </a:lnTo>
                <a:lnTo>
                  <a:pt x="1023064" y="870548"/>
                </a:lnTo>
                <a:lnTo>
                  <a:pt x="999589" y="860088"/>
                </a:lnTo>
                <a:lnTo>
                  <a:pt x="990427" y="845410"/>
                </a:lnTo>
                <a:lnTo>
                  <a:pt x="1012033" y="766161"/>
                </a:lnTo>
                <a:lnTo>
                  <a:pt x="1011587" y="574664"/>
                </a:lnTo>
                <a:close/>
              </a:path>
              <a:path w="7017384" h="2507615">
                <a:moveTo>
                  <a:pt x="975878" y="802208"/>
                </a:moveTo>
                <a:lnTo>
                  <a:pt x="993429" y="786115"/>
                </a:lnTo>
                <a:lnTo>
                  <a:pt x="1010340" y="772368"/>
                </a:lnTo>
                <a:lnTo>
                  <a:pt x="990427" y="845410"/>
                </a:lnTo>
                <a:lnTo>
                  <a:pt x="982833" y="824981"/>
                </a:lnTo>
                <a:lnTo>
                  <a:pt x="975878" y="802208"/>
                </a:lnTo>
                <a:close/>
              </a:path>
              <a:path w="7017384" h="2507615">
                <a:moveTo>
                  <a:pt x="693862" y="1867"/>
                </a:moveTo>
                <a:lnTo>
                  <a:pt x="1010248" y="174"/>
                </a:lnTo>
                <a:lnTo>
                  <a:pt x="1010254" y="2564"/>
                </a:lnTo>
                <a:lnTo>
                  <a:pt x="693864" y="2699"/>
                </a:lnTo>
                <a:lnTo>
                  <a:pt x="693862" y="1867"/>
                </a:lnTo>
                <a:close/>
              </a:path>
              <a:path w="7017384" h="2507615">
                <a:moveTo>
                  <a:pt x="454717" y="2801"/>
                </a:moveTo>
                <a:lnTo>
                  <a:pt x="457010" y="1532"/>
                </a:lnTo>
                <a:lnTo>
                  <a:pt x="680990" y="799"/>
                </a:lnTo>
                <a:lnTo>
                  <a:pt x="680991" y="2705"/>
                </a:lnTo>
                <a:lnTo>
                  <a:pt x="454717" y="2801"/>
                </a:lnTo>
                <a:close/>
              </a:path>
              <a:path w="7017384" h="2507615">
                <a:moveTo>
                  <a:pt x="0" y="1001861"/>
                </a:moveTo>
                <a:lnTo>
                  <a:pt x="340685" y="814473"/>
                </a:lnTo>
                <a:lnTo>
                  <a:pt x="338105" y="823935"/>
                </a:lnTo>
                <a:lnTo>
                  <a:pt x="10617" y="1011199"/>
                </a:lnTo>
                <a:lnTo>
                  <a:pt x="0" y="1001861"/>
                </a:lnTo>
                <a:close/>
              </a:path>
              <a:path w="7017384" h="2507615">
                <a:moveTo>
                  <a:pt x="25987" y="230575"/>
                </a:moveTo>
                <a:lnTo>
                  <a:pt x="443499" y="2806"/>
                </a:lnTo>
                <a:lnTo>
                  <a:pt x="454717" y="2801"/>
                </a:lnTo>
                <a:lnTo>
                  <a:pt x="348481" y="61629"/>
                </a:lnTo>
                <a:lnTo>
                  <a:pt x="334730" y="112066"/>
                </a:lnTo>
                <a:lnTo>
                  <a:pt x="334333" y="65239"/>
                </a:lnTo>
                <a:lnTo>
                  <a:pt x="36605" y="239913"/>
                </a:lnTo>
                <a:lnTo>
                  <a:pt x="25987" y="230575"/>
                </a:lnTo>
                <a:close/>
              </a:path>
            </a:pathLst>
          </a:custGeom>
          <a:solidFill>
            <a:srgbClr val="4C4B4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411912" y="1747405"/>
            <a:ext cx="341630" cy="1767839"/>
          </a:xfrm>
          <a:custGeom>
            <a:avLst/>
            <a:gdLst/>
            <a:ahLst/>
            <a:cxnLst/>
            <a:rect l="l" t="t" r="r" b="b"/>
            <a:pathLst>
              <a:path w="341629" h="1767839">
                <a:moveTo>
                  <a:pt x="331431" y="0"/>
                </a:moveTo>
                <a:lnTo>
                  <a:pt x="322072" y="118248"/>
                </a:lnTo>
                <a:lnTo>
                  <a:pt x="317065" y="176645"/>
                </a:lnTo>
                <a:lnTo>
                  <a:pt x="311832" y="234546"/>
                </a:lnTo>
                <a:lnTo>
                  <a:pt x="306371" y="291940"/>
                </a:lnTo>
                <a:lnTo>
                  <a:pt x="300677" y="348817"/>
                </a:lnTo>
                <a:lnTo>
                  <a:pt x="294746" y="405169"/>
                </a:lnTo>
                <a:lnTo>
                  <a:pt x="288572" y="460985"/>
                </a:lnTo>
                <a:lnTo>
                  <a:pt x="282153" y="516256"/>
                </a:lnTo>
                <a:lnTo>
                  <a:pt x="275483" y="570973"/>
                </a:lnTo>
                <a:lnTo>
                  <a:pt x="268558" y="625126"/>
                </a:lnTo>
                <a:lnTo>
                  <a:pt x="261374" y="678704"/>
                </a:lnTo>
                <a:lnTo>
                  <a:pt x="253927" y="731700"/>
                </a:lnTo>
                <a:lnTo>
                  <a:pt x="246212" y="784103"/>
                </a:lnTo>
                <a:lnTo>
                  <a:pt x="238225" y="835903"/>
                </a:lnTo>
                <a:lnTo>
                  <a:pt x="229961" y="887092"/>
                </a:lnTo>
                <a:lnTo>
                  <a:pt x="221417" y="937659"/>
                </a:lnTo>
                <a:lnTo>
                  <a:pt x="212588" y="987594"/>
                </a:lnTo>
                <a:lnTo>
                  <a:pt x="203470" y="1036889"/>
                </a:lnTo>
                <a:lnTo>
                  <a:pt x="194057" y="1085534"/>
                </a:lnTo>
                <a:lnTo>
                  <a:pt x="184347" y="1133519"/>
                </a:lnTo>
                <a:lnTo>
                  <a:pt x="174335" y="1180835"/>
                </a:lnTo>
                <a:lnTo>
                  <a:pt x="164016" y="1227472"/>
                </a:lnTo>
                <a:lnTo>
                  <a:pt x="153386" y="1273420"/>
                </a:lnTo>
                <a:lnTo>
                  <a:pt x="142441" y="1318670"/>
                </a:lnTo>
                <a:lnTo>
                  <a:pt x="131176" y="1363213"/>
                </a:lnTo>
                <a:lnTo>
                  <a:pt x="119587" y="1407038"/>
                </a:lnTo>
                <a:lnTo>
                  <a:pt x="107670" y="1450136"/>
                </a:lnTo>
                <a:lnTo>
                  <a:pt x="95421" y="1492498"/>
                </a:lnTo>
                <a:lnTo>
                  <a:pt x="82834" y="1534115"/>
                </a:lnTo>
                <a:lnTo>
                  <a:pt x="69907" y="1574975"/>
                </a:lnTo>
                <a:lnTo>
                  <a:pt x="56634" y="1615071"/>
                </a:lnTo>
                <a:lnTo>
                  <a:pt x="43011" y="1654392"/>
                </a:lnTo>
                <a:lnTo>
                  <a:pt x="29033" y="1692928"/>
                </a:lnTo>
                <a:lnTo>
                  <a:pt x="14698" y="1730671"/>
                </a:lnTo>
                <a:lnTo>
                  <a:pt x="0" y="1767611"/>
                </a:lnTo>
                <a:lnTo>
                  <a:pt x="341477" y="1375918"/>
                </a:lnTo>
                <a:lnTo>
                  <a:pt x="331431" y="0"/>
                </a:lnTo>
                <a:close/>
              </a:path>
            </a:pathLst>
          </a:custGeom>
          <a:solidFill>
            <a:srgbClr val="E2E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448488" y="391363"/>
            <a:ext cx="1724660" cy="2949575"/>
          </a:xfrm>
          <a:custGeom>
            <a:avLst/>
            <a:gdLst/>
            <a:ahLst/>
            <a:cxnLst/>
            <a:rect l="l" t="t" r="r" b="b"/>
            <a:pathLst>
              <a:path w="1724659" h="2949575">
                <a:moveTo>
                  <a:pt x="1724444" y="0"/>
                </a:moveTo>
                <a:lnTo>
                  <a:pt x="0" y="995603"/>
                </a:lnTo>
                <a:lnTo>
                  <a:pt x="0" y="2949117"/>
                </a:lnTo>
                <a:lnTo>
                  <a:pt x="1724444" y="1953514"/>
                </a:lnTo>
                <a:lnTo>
                  <a:pt x="1724444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482262" y="1747405"/>
            <a:ext cx="271145" cy="1574165"/>
          </a:xfrm>
          <a:custGeom>
            <a:avLst/>
            <a:gdLst/>
            <a:ahLst/>
            <a:cxnLst/>
            <a:rect l="l" t="t" r="r" b="b"/>
            <a:pathLst>
              <a:path w="271145" h="1574164">
                <a:moveTo>
                  <a:pt x="261081" y="0"/>
                </a:moveTo>
                <a:lnTo>
                  <a:pt x="256510" y="59363"/>
                </a:lnTo>
                <a:lnTo>
                  <a:pt x="251722" y="118248"/>
                </a:lnTo>
                <a:lnTo>
                  <a:pt x="246715" y="176645"/>
                </a:lnTo>
                <a:lnTo>
                  <a:pt x="241483" y="234546"/>
                </a:lnTo>
                <a:lnTo>
                  <a:pt x="236022" y="291940"/>
                </a:lnTo>
                <a:lnTo>
                  <a:pt x="230327" y="348817"/>
                </a:lnTo>
                <a:lnTo>
                  <a:pt x="224396" y="405169"/>
                </a:lnTo>
                <a:lnTo>
                  <a:pt x="218222" y="460985"/>
                </a:lnTo>
                <a:lnTo>
                  <a:pt x="211803" y="516256"/>
                </a:lnTo>
                <a:lnTo>
                  <a:pt x="205133" y="570973"/>
                </a:lnTo>
                <a:lnTo>
                  <a:pt x="198208" y="625126"/>
                </a:lnTo>
                <a:lnTo>
                  <a:pt x="191024" y="678704"/>
                </a:lnTo>
                <a:lnTo>
                  <a:pt x="183577" y="731700"/>
                </a:lnTo>
                <a:lnTo>
                  <a:pt x="175862" y="784103"/>
                </a:lnTo>
                <a:lnTo>
                  <a:pt x="167875" y="835903"/>
                </a:lnTo>
                <a:lnTo>
                  <a:pt x="159611" y="887092"/>
                </a:lnTo>
                <a:lnTo>
                  <a:pt x="151067" y="937659"/>
                </a:lnTo>
                <a:lnTo>
                  <a:pt x="142238" y="987594"/>
                </a:lnTo>
                <a:lnTo>
                  <a:pt x="133120" y="1036889"/>
                </a:lnTo>
                <a:lnTo>
                  <a:pt x="123707" y="1085534"/>
                </a:lnTo>
                <a:lnTo>
                  <a:pt x="113997" y="1133519"/>
                </a:lnTo>
                <a:lnTo>
                  <a:pt x="103985" y="1180835"/>
                </a:lnTo>
                <a:lnTo>
                  <a:pt x="93666" y="1227472"/>
                </a:lnTo>
                <a:lnTo>
                  <a:pt x="83036" y="1273420"/>
                </a:lnTo>
                <a:lnTo>
                  <a:pt x="72091" y="1318670"/>
                </a:lnTo>
                <a:lnTo>
                  <a:pt x="60826" y="1363213"/>
                </a:lnTo>
                <a:lnTo>
                  <a:pt x="49237" y="1407038"/>
                </a:lnTo>
                <a:lnTo>
                  <a:pt x="37320" y="1450136"/>
                </a:lnTo>
                <a:lnTo>
                  <a:pt x="25071" y="1492498"/>
                </a:lnTo>
                <a:lnTo>
                  <a:pt x="12484" y="1534115"/>
                </a:lnTo>
                <a:lnTo>
                  <a:pt x="0" y="1573575"/>
                </a:lnTo>
                <a:lnTo>
                  <a:pt x="198944" y="1458715"/>
                </a:lnTo>
                <a:lnTo>
                  <a:pt x="271127" y="1375917"/>
                </a:lnTo>
                <a:lnTo>
                  <a:pt x="261081" y="0"/>
                </a:lnTo>
                <a:close/>
              </a:path>
            </a:pathLst>
          </a:custGeom>
          <a:solidFill>
            <a:srgbClr val="CDD6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680136" y="3096031"/>
            <a:ext cx="2773045" cy="1133475"/>
          </a:xfrm>
          <a:custGeom>
            <a:avLst/>
            <a:gdLst/>
            <a:ahLst/>
            <a:cxnLst/>
            <a:rect l="l" t="t" r="r" b="b"/>
            <a:pathLst>
              <a:path w="2773045" h="1133475">
                <a:moveTo>
                  <a:pt x="767575" y="655408"/>
                </a:moveTo>
                <a:lnTo>
                  <a:pt x="497636" y="530936"/>
                </a:lnTo>
                <a:lnTo>
                  <a:pt x="0" y="778637"/>
                </a:lnTo>
                <a:lnTo>
                  <a:pt x="179362" y="898321"/>
                </a:lnTo>
                <a:lnTo>
                  <a:pt x="767575" y="655408"/>
                </a:lnTo>
                <a:close/>
              </a:path>
              <a:path w="2773045" h="1133475">
                <a:moveTo>
                  <a:pt x="1613890" y="886815"/>
                </a:moveTo>
                <a:lnTo>
                  <a:pt x="1591945" y="831329"/>
                </a:lnTo>
                <a:lnTo>
                  <a:pt x="1531543" y="784974"/>
                </a:lnTo>
                <a:lnTo>
                  <a:pt x="1490192" y="765352"/>
                </a:lnTo>
                <a:lnTo>
                  <a:pt x="1443177" y="748157"/>
                </a:lnTo>
                <a:lnTo>
                  <a:pt x="1391793" y="733437"/>
                </a:lnTo>
                <a:lnTo>
                  <a:pt x="1337360" y="721245"/>
                </a:lnTo>
                <a:lnTo>
                  <a:pt x="1281214" y="711619"/>
                </a:lnTo>
                <a:lnTo>
                  <a:pt x="1224648" y="704634"/>
                </a:lnTo>
                <a:lnTo>
                  <a:pt x="1168971" y="700303"/>
                </a:lnTo>
                <a:lnTo>
                  <a:pt x="1115529" y="698690"/>
                </a:lnTo>
                <a:lnTo>
                  <a:pt x="1054493" y="701268"/>
                </a:lnTo>
                <a:lnTo>
                  <a:pt x="996518" y="709244"/>
                </a:lnTo>
                <a:lnTo>
                  <a:pt x="942378" y="722172"/>
                </a:lnTo>
                <a:lnTo>
                  <a:pt x="892835" y="739622"/>
                </a:lnTo>
                <a:lnTo>
                  <a:pt x="848702" y="761136"/>
                </a:lnTo>
                <a:lnTo>
                  <a:pt x="810755" y="786282"/>
                </a:lnTo>
                <a:lnTo>
                  <a:pt x="779754" y="814603"/>
                </a:lnTo>
                <a:lnTo>
                  <a:pt x="756513" y="845654"/>
                </a:lnTo>
                <a:lnTo>
                  <a:pt x="736396" y="914184"/>
                </a:lnTo>
                <a:lnTo>
                  <a:pt x="740841" y="949426"/>
                </a:lnTo>
                <a:lnTo>
                  <a:pt x="777049" y="1014158"/>
                </a:lnTo>
                <a:lnTo>
                  <a:pt x="807275" y="1042758"/>
                </a:lnTo>
                <a:lnTo>
                  <a:pt x="844550" y="1068235"/>
                </a:lnTo>
                <a:lnTo>
                  <a:pt x="888098" y="1090155"/>
                </a:lnTo>
                <a:lnTo>
                  <a:pt x="937145" y="1108049"/>
                </a:lnTo>
                <a:lnTo>
                  <a:pt x="990942" y="1121473"/>
                </a:lnTo>
                <a:lnTo>
                  <a:pt x="1048689" y="1129969"/>
                </a:lnTo>
                <a:lnTo>
                  <a:pt x="1109649" y="1133081"/>
                </a:lnTo>
                <a:lnTo>
                  <a:pt x="1158938" y="1131087"/>
                </a:lnTo>
                <a:lnTo>
                  <a:pt x="1210284" y="1124902"/>
                </a:lnTo>
                <a:lnTo>
                  <a:pt x="1262659" y="1114907"/>
                </a:lnTo>
                <a:lnTo>
                  <a:pt x="1315021" y="1101471"/>
                </a:lnTo>
                <a:lnTo>
                  <a:pt x="1366316" y="1084961"/>
                </a:lnTo>
                <a:lnTo>
                  <a:pt x="1415529" y="1065758"/>
                </a:lnTo>
                <a:lnTo>
                  <a:pt x="1461592" y="1044219"/>
                </a:lnTo>
                <a:lnTo>
                  <a:pt x="1503489" y="1020724"/>
                </a:lnTo>
                <a:lnTo>
                  <a:pt x="1540154" y="995641"/>
                </a:lnTo>
                <a:lnTo>
                  <a:pt x="1570570" y="969340"/>
                </a:lnTo>
                <a:lnTo>
                  <a:pt x="1608480" y="914552"/>
                </a:lnTo>
                <a:lnTo>
                  <a:pt x="1613890" y="886815"/>
                </a:lnTo>
                <a:close/>
              </a:path>
              <a:path w="2773045" h="1133475">
                <a:moveTo>
                  <a:pt x="2772702" y="156857"/>
                </a:moveTo>
                <a:lnTo>
                  <a:pt x="2763266" y="105930"/>
                </a:lnTo>
                <a:lnTo>
                  <a:pt x="2724251" y="66408"/>
                </a:lnTo>
                <a:lnTo>
                  <a:pt x="2660599" y="36842"/>
                </a:lnTo>
                <a:lnTo>
                  <a:pt x="2621089" y="25539"/>
                </a:lnTo>
                <a:lnTo>
                  <a:pt x="2577274" y="16446"/>
                </a:lnTo>
                <a:lnTo>
                  <a:pt x="2529789" y="9436"/>
                </a:lnTo>
                <a:lnTo>
                  <a:pt x="2479256" y="4419"/>
                </a:lnTo>
                <a:lnTo>
                  <a:pt x="2426297" y="1308"/>
                </a:lnTo>
                <a:lnTo>
                  <a:pt x="2371521" y="0"/>
                </a:lnTo>
                <a:lnTo>
                  <a:pt x="2315565" y="381"/>
                </a:lnTo>
                <a:lnTo>
                  <a:pt x="2259038" y="2374"/>
                </a:lnTo>
                <a:lnTo>
                  <a:pt x="2202573" y="5867"/>
                </a:lnTo>
                <a:lnTo>
                  <a:pt x="2146782" y="10769"/>
                </a:lnTo>
                <a:lnTo>
                  <a:pt x="2092299" y="16979"/>
                </a:lnTo>
                <a:lnTo>
                  <a:pt x="2039734" y="24384"/>
                </a:lnTo>
                <a:lnTo>
                  <a:pt x="1989721" y="32905"/>
                </a:lnTo>
                <a:lnTo>
                  <a:pt x="1928241" y="46342"/>
                </a:lnTo>
                <a:lnTo>
                  <a:pt x="1870989" y="62788"/>
                </a:lnTo>
                <a:lnTo>
                  <a:pt x="1818309" y="81940"/>
                </a:lnTo>
                <a:lnTo>
                  <a:pt x="1770570" y="103505"/>
                </a:lnTo>
                <a:lnTo>
                  <a:pt x="1728089" y="127165"/>
                </a:lnTo>
                <a:lnTo>
                  <a:pt x="1691233" y="152615"/>
                </a:lnTo>
                <a:lnTo>
                  <a:pt x="1660347" y="179565"/>
                </a:lnTo>
                <a:lnTo>
                  <a:pt x="1617878" y="236728"/>
                </a:lnTo>
                <a:lnTo>
                  <a:pt x="1603438" y="296214"/>
                </a:lnTo>
                <a:lnTo>
                  <a:pt x="1607604" y="326085"/>
                </a:lnTo>
                <a:lnTo>
                  <a:pt x="1638160" y="381787"/>
                </a:lnTo>
                <a:lnTo>
                  <a:pt x="1692224" y="427685"/>
                </a:lnTo>
                <a:lnTo>
                  <a:pt x="1727009" y="447205"/>
                </a:lnTo>
                <a:lnTo>
                  <a:pt x="1766328" y="464324"/>
                </a:lnTo>
                <a:lnTo>
                  <a:pt x="1809724" y="478917"/>
                </a:lnTo>
                <a:lnTo>
                  <a:pt x="1856714" y="490880"/>
                </a:lnTo>
                <a:lnTo>
                  <a:pt x="1906828" y="500126"/>
                </a:lnTo>
                <a:lnTo>
                  <a:pt x="1959597" y="506539"/>
                </a:lnTo>
                <a:lnTo>
                  <a:pt x="2014537" y="510019"/>
                </a:lnTo>
                <a:lnTo>
                  <a:pt x="2071192" y="510463"/>
                </a:lnTo>
                <a:lnTo>
                  <a:pt x="2129091" y="507771"/>
                </a:lnTo>
                <a:lnTo>
                  <a:pt x="2187752" y="501840"/>
                </a:lnTo>
                <a:lnTo>
                  <a:pt x="2246706" y="492556"/>
                </a:lnTo>
                <a:lnTo>
                  <a:pt x="2298611" y="481164"/>
                </a:lnTo>
                <a:lnTo>
                  <a:pt x="2350782" y="466432"/>
                </a:lnTo>
                <a:lnTo>
                  <a:pt x="2402586" y="448716"/>
                </a:lnTo>
                <a:lnTo>
                  <a:pt x="2453424" y="428371"/>
                </a:lnTo>
                <a:lnTo>
                  <a:pt x="2502674" y="405726"/>
                </a:lnTo>
                <a:lnTo>
                  <a:pt x="2549715" y="381152"/>
                </a:lnTo>
                <a:lnTo>
                  <a:pt x="2593937" y="354990"/>
                </a:lnTo>
                <a:lnTo>
                  <a:pt x="2634729" y="327596"/>
                </a:lnTo>
                <a:lnTo>
                  <a:pt x="2671457" y="299313"/>
                </a:lnTo>
                <a:lnTo>
                  <a:pt x="2703512" y="270484"/>
                </a:lnTo>
                <a:lnTo>
                  <a:pt x="2730284" y="241490"/>
                </a:lnTo>
                <a:lnTo>
                  <a:pt x="2765488" y="184327"/>
                </a:lnTo>
                <a:lnTo>
                  <a:pt x="2772702" y="156857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401862" y="670877"/>
            <a:ext cx="554355" cy="1547495"/>
          </a:xfrm>
          <a:custGeom>
            <a:avLst/>
            <a:gdLst/>
            <a:ahLst/>
            <a:cxnLst/>
            <a:rect l="l" t="t" r="r" b="b"/>
            <a:pathLst>
              <a:path w="554354" h="1547495">
                <a:moveTo>
                  <a:pt x="554278" y="0"/>
                </a:moveTo>
                <a:lnTo>
                  <a:pt x="0" y="62636"/>
                </a:lnTo>
                <a:lnTo>
                  <a:pt x="21920" y="1546974"/>
                </a:lnTo>
                <a:lnTo>
                  <a:pt x="31844" y="1490784"/>
                </a:lnTo>
                <a:lnTo>
                  <a:pt x="42104" y="1435099"/>
                </a:lnTo>
                <a:lnTo>
                  <a:pt x="52705" y="1379924"/>
                </a:lnTo>
                <a:lnTo>
                  <a:pt x="63652" y="1325268"/>
                </a:lnTo>
                <a:lnTo>
                  <a:pt x="74950" y="1271139"/>
                </a:lnTo>
                <a:lnTo>
                  <a:pt x="86603" y="1217544"/>
                </a:lnTo>
                <a:lnTo>
                  <a:pt x="98618" y="1164490"/>
                </a:lnTo>
                <a:lnTo>
                  <a:pt x="110999" y="1111985"/>
                </a:lnTo>
                <a:lnTo>
                  <a:pt x="123751" y="1060037"/>
                </a:lnTo>
                <a:lnTo>
                  <a:pt x="136879" y="1008654"/>
                </a:lnTo>
                <a:lnTo>
                  <a:pt x="150388" y="957842"/>
                </a:lnTo>
                <a:lnTo>
                  <a:pt x="164284" y="907610"/>
                </a:lnTo>
                <a:lnTo>
                  <a:pt x="178571" y="857964"/>
                </a:lnTo>
                <a:lnTo>
                  <a:pt x="193254" y="808914"/>
                </a:lnTo>
                <a:lnTo>
                  <a:pt x="208339" y="760465"/>
                </a:lnTo>
                <a:lnTo>
                  <a:pt x="223830" y="712626"/>
                </a:lnTo>
                <a:lnTo>
                  <a:pt x="239733" y="665405"/>
                </a:lnTo>
                <a:lnTo>
                  <a:pt x="256053" y="618808"/>
                </a:lnTo>
                <a:lnTo>
                  <a:pt x="272794" y="572844"/>
                </a:lnTo>
                <a:lnTo>
                  <a:pt x="289962" y="527520"/>
                </a:lnTo>
                <a:lnTo>
                  <a:pt x="307562" y="482844"/>
                </a:lnTo>
                <a:lnTo>
                  <a:pt x="325598" y="438823"/>
                </a:lnTo>
                <a:lnTo>
                  <a:pt x="344077" y="395464"/>
                </a:lnTo>
                <a:lnTo>
                  <a:pt x="363002" y="352776"/>
                </a:lnTo>
                <a:lnTo>
                  <a:pt x="382380" y="310766"/>
                </a:lnTo>
                <a:lnTo>
                  <a:pt x="402214" y="269441"/>
                </a:lnTo>
                <a:lnTo>
                  <a:pt x="422511" y="228810"/>
                </a:lnTo>
                <a:lnTo>
                  <a:pt x="443275" y="188879"/>
                </a:lnTo>
                <a:lnTo>
                  <a:pt x="464511" y="149656"/>
                </a:lnTo>
                <a:lnTo>
                  <a:pt x="486224" y="111149"/>
                </a:lnTo>
                <a:lnTo>
                  <a:pt x="508420" y="73366"/>
                </a:lnTo>
                <a:lnTo>
                  <a:pt x="531103" y="36313"/>
                </a:lnTo>
                <a:lnTo>
                  <a:pt x="554278" y="0"/>
                </a:lnTo>
                <a:close/>
              </a:path>
            </a:pathLst>
          </a:custGeom>
          <a:solidFill>
            <a:srgbClr val="E8F0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7954078" y="1629016"/>
            <a:ext cx="373380" cy="875665"/>
          </a:xfrm>
          <a:custGeom>
            <a:avLst/>
            <a:gdLst/>
            <a:ahLst/>
            <a:cxnLst/>
            <a:rect l="l" t="t" r="r" b="b"/>
            <a:pathLst>
              <a:path w="373379" h="875664">
                <a:moveTo>
                  <a:pt x="352534" y="0"/>
                </a:moveTo>
                <a:lnTo>
                  <a:pt x="344450" y="1633"/>
                </a:lnTo>
                <a:lnTo>
                  <a:pt x="337845" y="6088"/>
                </a:lnTo>
                <a:lnTo>
                  <a:pt x="333391" y="12692"/>
                </a:lnTo>
                <a:lnTo>
                  <a:pt x="331757" y="20777"/>
                </a:lnTo>
                <a:lnTo>
                  <a:pt x="331757" y="562419"/>
                </a:lnTo>
                <a:lnTo>
                  <a:pt x="326422" y="602629"/>
                </a:lnTo>
                <a:lnTo>
                  <a:pt x="311108" y="639478"/>
                </a:lnTo>
                <a:lnTo>
                  <a:pt x="286853" y="671167"/>
                </a:lnTo>
                <a:lnTo>
                  <a:pt x="254693" y="695896"/>
                </a:lnTo>
                <a:lnTo>
                  <a:pt x="10231" y="837031"/>
                </a:lnTo>
                <a:lnTo>
                  <a:pt x="4047" y="842491"/>
                </a:lnTo>
                <a:lnTo>
                  <a:pt x="555" y="849652"/>
                </a:lnTo>
                <a:lnTo>
                  <a:pt x="0" y="857598"/>
                </a:lnTo>
                <a:lnTo>
                  <a:pt x="2624" y="865416"/>
                </a:lnTo>
                <a:lnTo>
                  <a:pt x="8086" y="871601"/>
                </a:lnTo>
                <a:lnTo>
                  <a:pt x="15251" y="875096"/>
                </a:lnTo>
                <a:lnTo>
                  <a:pt x="23201" y="875653"/>
                </a:lnTo>
                <a:lnTo>
                  <a:pt x="31021" y="873023"/>
                </a:lnTo>
                <a:lnTo>
                  <a:pt x="275471" y="731888"/>
                </a:lnTo>
                <a:lnTo>
                  <a:pt x="316306" y="700490"/>
                </a:lnTo>
                <a:lnTo>
                  <a:pt x="347105" y="660260"/>
                </a:lnTo>
                <a:lnTo>
                  <a:pt x="366550" y="613477"/>
                </a:lnTo>
                <a:lnTo>
                  <a:pt x="373324" y="562419"/>
                </a:lnTo>
                <a:lnTo>
                  <a:pt x="373324" y="20777"/>
                </a:lnTo>
                <a:lnTo>
                  <a:pt x="371688" y="12692"/>
                </a:lnTo>
                <a:lnTo>
                  <a:pt x="367230" y="6088"/>
                </a:lnTo>
                <a:lnTo>
                  <a:pt x="360621" y="1633"/>
                </a:lnTo>
                <a:lnTo>
                  <a:pt x="352534" y="0"/>
                </a:lnTo>
                <a:close/>
              </a:path>
            </a:pathLst>
          </a:custGeom>
          <a:solidFill>
            <a:srgbClr val="838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491528" y="472732"/>
            <a:ext cx="1864360" cy="1076325"/>
          </a:xfrm>
          <a:custGeom>
            <a:avLst/>
            <a:gdLst/>
            <a:ahLst/>
            <a:cxnLst/>
            <a:rect l="l" t="t" r="r" b="b"/>
            <a:pathLst>
              <a:path w="1864359" h="1076325">
                <a:moveTo>
                  <a:pt x="1627593" y="0"/>
                </a:moveTo>
                <a:lnTo>
                  <a:pt x="0" y="939685"/>
                </a:lnTo>
                <a:lnTo>
                  <a:pt x="236334" y="1076134"/>
                </a:lnTo>
                <a:lnTo>
                  <a:pt x="1863928" y="136448"/>
                </a:lnTo>
                <a:lnTo>
                  <a:pt x="1627593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727850" y="609180"/>
            <a:ext cx="1628139" cy="2635885"/>
          </a:xfrm>
          <a:custGeom>
            <a:avLst/>
            <a:gdLst/>
            <a:ahLst/>
            <a:cxnLst/>
            <a:rect l="l" t="t" r="r" b="b"/>
            <a:pathLst>
              <a:path w="1628140" h="2635885">
                <a:moveTo>
                  <a:pt x="1627593" y="0"/>
                </a:moveTo>
                <a:lnTo>
                  <a:pt x="0" y="939685"/>
                </a:lnTo>
                <a:lnTo>
                  <a:pt x="0" y="2635745"/>
                </a:lnTo>
                <a:lnTo>
                  <a:pt x="1627593" y="1696059"/>
                </a:lnTo>
                <a:lnTo>
                  <a:pt x="1627593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6776224" y="687514"/>
            <a:ext cx="1530985" cy="2479675"/>
          </a:xfrm>
          <a:custGeom>
            <a:avLst/>
            <a:gdLst/>
            <a:ahLst/>
            <a:cxnLst/>
            <a:rect l="l" t="t" r="r" b="b"/>
            <a:pathLst>
              <a:path w="1530984" h="2479675">
                <a:moveTo>
                  <a:pt x="1530845" y="0"/>
                </a:moveTo>
                <a:lnTo>
                  <a:pt x="0" y="883831"/>
                </a:lnTo>
                <a:lnTo>
                  <a:pt x="0" y="2479078"/>
                </a:lnTo>
                <a:lnTo>
                  <a:pt x="1530845" y="1595234"/>
                </a:lnTo>
                <a:lnTo>
                  <a:pt x="1530845" y="0"/>
                </a:lnTo>
                <a:close/>
              </a:path>
            </a:pathLst>
          </a:custGeom>
          <a:solidFill>
            <a:srgbClr val="8B8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8148358" y="940357"/>
            <a:ext cx="158750" cy="1344930"/>
          </a:xfrm>
          <a:custGeom>
            <a:avLst/>
            <a:gdLst/>
            <a:ahLst/>
            <a:cxnLst/>
            <a:rect l="l" t="t" r="r" b="b"/>
            <a:pathLst>
              <a:path w="158750" h="1344930">
                <a:moveTo>
                  <a:pt x="158711" y="0"/>
                </a:moveTo>
                <a:lnTo>
                  <a:pt x="153664" y="57527"/>
                </a:lnTo>
                <a:lnTo>
                  <a:pt x="148237" y="118217"/>
                </a:lnTo>
                <a:lnTo>
                  <a:pt x="142767" y="178162"/>
                </a:lnTo>
                <a:lnTo>
                  <a:pt x="137253" y="237322"/>
                </a:lnTo>
                <a:lnTo>
                  <a:pt x="131691" y="295658"/>
                </a:lnTo>
                <a:lnTo>
                  <a:pt x="126080" y="353130"/>
                </a:lnTo>
                <a:lnTo>
                  <a:pt x="120417" y="409698"/>
                </a:lnTo>
                <a:lnTo>
                  <a:pt x="114701" y="465323"/>
                </a:lnTo>
                <a:lnTo>
                  <a:pt x="108928" y="519965"/>
                </a:lnTo>
                <a:lnTo>
                  <a:pt x="103096" y="573584"/>
                </a:lnTo>
                <a:lnTo>
                  <a:pt x="97204" y="626141"/>
                </a:lnTo>
                <a:lnTo>
                  <a:pt x="91249" y="677596"/>
                </a:lnTo>
                <a:lnTo>
                  <a:pt x="85229" y="727910"/>
                </a:lnTo>
                <a:lnTo>
                  <a:pt x="79141" y="777042"/>
                </a:lnTo>
                <a:lnTo>
                  <a:pt x="72984" y="824954"/>
                </a:lnTo>
                <a:lnTo>
                  <a:pt x="66754" y="871605"/>
                </a:lnTo>
                <a:lnTo>
                  <a:pt x="60450" y="916956"/>
                </a:lnTo>
                <a:lnTo>
                  <a:pt x="54070" y="960967"/>
                </a:lnTo>
                <a:lnTo>
                  <a:pt x="47611" y="1003599"/>
                </a:lnTo>
                <a:lnTo>
                  <a:pt x="41070" y="1044812"/>
                </a:lnTo>
                <a:lnTo>
                  <a:pt x="34447" y="1084566"/>
                </a:lnTo>
                <a:lnTo>
                  <a:pt x="27737" y="1122822"/>
                </a:lnTo>
                <a:lnTo>
                  <a:pt x="14053" y="1194680"/>
                </a:lnTo>
                <a:lnTo>
                  <a:pt x="0" y="1260069"/>
                </a:lnTo>
                <a:lnTo>
                  <a:pt x="155363" y="1344324"/>
                </a:lnTo>
                <a:lnTo>
                  <a:pt x="158711" y="1342391"/>
                </a:lnTo>
                <a:lnTo>
                  <a:pt x="158711" y="0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266976" y="743407"/>
            <a:ext cx="16510" cy="1190625"/>
          </a:xfrm>
          <a:custGeom>
            <a:avLst/>
            <a:gdLst/>
            <a:ahLst/>
            <a:cxnLst/>
            <a:rect l="l" t="t" r="r" b="b"/>
            <a:pathLst>
              <a:path w="16509" h="1190625">
                <a:moveTo>
                  <a:pt x="3568" y="1167091"/>
                </a:moveTo>
                <a:lnTo>
                  <a:pt x="0" y="1169149"/>
                </a:lnTo>
                <a:lnTo>
                  <a:pt x="0" y="1179322"/>
                </a:lnTo>
                <a:lnTo>
                  <a:pt x="3568" y="1185519"/>
                </a:lnTo>
                <a:lnTo>
                  <a:pt x="12382" y="1190599"/>
                </a:lnTo>
                <a:lnTo>
                  <a:pt x="15951" y="1188529"/>
                </a:lnTo>
                <a:lnTo>
                  <a:pt x="15951" y="1178369"/>
                </a:lnTo>
                <a:lnTo>
                  <a:pt x="12382" y="1172171"/>
                </a:lnTo>
                <a:lnTo>
                  <a:pt x="3568" y="1167091"/>
                </a:lnTo>
                <a:close/>
              </a:path>
              <a:path w="16509" h="1190625">
                <a:moveTo>
                  <a:pt x="3568" y="933665"/>
                </a:moveTo>
                <a:lnTo>
                  <a:pt x="0" y="935736"/>
                </a:lnTo>
                <a:lnTo>
                  <a:pt x="0" y="945908"/>
                </a:lnTo>
                <a:lnTo>
                  <a:pt x="3568" y="952093"/>
                </a:lnTo>
                <a:lnTo>
                  <a:pt x="12382" y="957186"/>
                </a:lnTo>
                <a:lnTo>
                  <a:pt x="15951" y="955116"/>
                </a:lnTo>
                <a:lnTo>
                  <a:pt x="15951" y="944943"/>
                </a:lnTo>
                <a:lnTo>
                  <a:pt x="12382" y="938758"/>
                </a:lnTo>
                <a:lnTo>
                  <a:pt x="3568" y="933665"/>
                </a:lnTo>
                <a:close/>
              </a:path>
              <a:path w="16509" h="1190625">
                <a:moveTo>
                  <a:pt x="3568" y="700252"/>
                </a:moveTo>
                <a:lnTo>
                  <a:pt x="0" y="702322"/>
                </a:lnTo>
                <a:lnTo>
                  <a:pt x="0" y="712482"/>
                </a:lnTo>
                <a:lnTo>
                  <a:pt x="3568" y="718680"/>
                </a:lnTo>
                <a:lnTo>
                  <a:pt x="12382" y="723760"/>
                </a:lnTo>
                <a:lnTo>
                  <a:pt x="15951" y="721702"/>
                </a:lnTo>
                <a:lnTo>
                  <a:pt x="15951" y="711530"/>
                </a:lnTo>
                <a:lnTo>
                  <a:pt x="12382" y="705332"/>
                </a:lnTo>
                <a:lnTo>
                  <a:pt x="3568" y="700252"/>
                </a:lnTo>
                <a:close/>
              </a:path>
              <a:path w="16509" h="1190625">
                <a:moveTo>
                  <a:pt x="3568" y="466839"/>
                </a:moveTo>
                <a:lnTo>
                  <a:pt x="0" y="468896"/>
                </a:lnTo>
                <a:lnTo>
                  <a:pt x="0" y="479069"/>
                </a:lnTo>
                <a:lnTo>
                  <a:pt x="3568" y="485254"/>
                </a:lnTo>
                <a:lnTo>
                  <a:pt x="12382" y="490347"/>
                </a:lnTo>
                <a:lnTo>
                  <a:pt x="15951" y="488276"/>
                </a:lnTo>
                <a:lnTo>
                  <a:pt x="15951" y="478116"/>
                </a:lnTo>
                <a:lnTo>
                  <a:pt x="12382" y="471919"/>
                </a:lnTo>
                <a:lnTo>
                  <a:pt x="3568" y="466839"/>
                </a:lnTo>
                <a:close/>
              </a:path>
              <a:path w="16509" h="1190625">
                <a:moveTo>
                  <a:pt x="3568" y="233413"/>
                </a:moveTo>
                <a:lnTo>
                  <a:pt x="0" y="235483"/>
                </a:lnTo>
                <a:lnTo>
                  <a:pt x="0" y="245656"/>
                </a:lnTo>
                <a:lnTo>
                  <a:pt x="3568" y="251841"/>
                </a:lnTo>
                <a:lnTo>
                  <a:pt x="12382" y="256921"/>
                </a:lnTo>
                <a:lnTo>
                  <a:pt x="15951" y="254863"/>
                </a:lnTo>
                <a:lnTo>
                  <a:pt x="15951" y="244690"/>
                </a:lnTo>
                <a:lnTo>
                  <a:pt x="12382" y="238506"/>
                </a:lnTo>
                <a:lnTo>
                  <a:pt x="3568" y="233413"/>
                </a:lnTo>
                <a:close/>
              </a:path>
              <a:path w="16509" h="1190625">
                <a:moveTo>
                  <a:pt x="3568" y="0"/>
                </a:moveTo>
                <a:lnTo>
                  <a:pt x="0" y="2057"/>
                </a:lnTo>
                <a:lnTo>
                  <a:pt x="0" y="12230"/>
                </a:lnTo>
                <a:lnTo>
                  <a:pt x="3568" y="18427"/>
                </a:lnTo>
                <a:lnTo>
                  <a:pt x="12382" y="23507"/>
                </a:lnTo>
                <a:lnTo>
                  <a:pt x="15951" y="21437"/>
                </a:lnTo>
                <a:lnTo>
                  <a:pt x="15951" y="11277"/>
                </a:lnTo>
                <a:lnTo>
                  <a:pt x="12382" y="5080"/>
                </a:lnTo>
                <a:lnTo>
                  <a:pt x="3568" y="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6776224" y="830311"/>
            <a:ext cx="1283970" cy="2051050"/>
          </a:xfrm>
          <a:custGeom>
            <a:avLst/>
            <a:gdLst/>
            <a:ahLst/>
            <a:cxnLst/>
            <a:rect l="l" t="t" r="r" b="b"/>
            <a:pathLst>
              <a:path w="1283970" h="2051050">
                <a:moveTo>
                  <a:pt x="1283512" y="0"/>
                </a:moveTo>
                <a:lnTo>
                  <a:pt x="0" y="741034"/>
                </a:lnTo>
                <a:lnTo>
                  <a:pt x="0" y="2050683"/>
                </a:lnTo>
                <a:lnTo>
                  <a:pt x="1283512" y="1309638"/>
                </a:lnTo>
                <a:lnTo>
                  <a:pt x="1283512" y="0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46913" y="524205"/>
            <a:ext cx="2923619" cy="366780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Power</a:t>
            </a:r>
            <a:r>
              <a:rPr spc="-30" dirty="0"/>
              <a:t> </a:t>
            </a:r>
            <a:r>
              <a:rPr dirty="0"/>
              <a:t>On.</a:t>
            </a:r>
            <a:r>
              <a:rPr spc="-30" dirty="0"/>
              <a:t> </a:t>
            </a:r>
            <a:r>
              <a:rPr dirty="0"/>
              <a:t>Peace</a:t>
            </a:r>
            <a:r>
              <a:rPr spc="-3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-20" dirty="0"/>
              <a:t>Mind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1999" y="1094879"/>
            <a:ext cx="8839200" cy="970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0" i="0">
                <a:solidFill>
                  <a:srgbClr val="4B4B4B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87400" y="7193475"/>
            <a:ext cx="1705274" cy="189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Power</a:t>
            </a:r>
            <a:r>
              <a:rPr spc="-30" dirty="0"/>
              <a:t> </a:t>
            </a:r>
            <a:r>
              <a:rPr dirty="0"/>
              <a:t>On.</a:t>
            </a:r>
            <a:r>
              <a:rPr spc="-30" dirty="0"/>
              <a:t> </a:t>
            </a:r>
            <a:r>
              <a:rPr dirty="0"/>
              <a:t>Peace</a:t>
            </a:r>
            <a:r>
              <a:rPr spc="-3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-20" dirty="0"/>
              <a:t>Mind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6.png"/><Relationship Id="rId21" Type="http://schemas.openxmlformats.org/officeDocument/2006/relationships/image" Target="../media/image51.png"/><Relationship Id="rId42" Type="http://schemas.openxmlformats.org/officeDocument/2006/relationships/image" Target="../media/image72.png"/><Relationship Id="rId47" Type="http://schemas.openxmlformats.org/officeDocument/2006/relationships/image" Target="../media/image77.png"/><Relationship Id="rId63" Type="http://schemas.openxmlformats.org/officeDocument/2006/relationships/image" Target="../media/image93.png"/><Relationship Id="rId68" Type="http://schemas.openxmlformats.org/officeDocument/2006/relationships/image" Target="../media/image98.png"/><Relationship Id="rId7" Type="http://schemas.openxmlformats.org/officeDocument/2006/relationships/image" Target="../media/image37.png"/><Relationship Id="rId71" Type="http://schemas.openxmlformats.org/officeDocument/2006/relationships/image" Target="../media/image101.png"/><Relationship Id="rId2" Type="http://schemas.openxmlformats.org/officeDocument/2006/relationships/image" Target="../media/image3.png"/><Relationship Id="rId16" Type="http://schemas.openxmlformats.org/officeDocument/2006/relationships/image" Target="../media/image46.png"/><Relationship Id="rId29" Type="http://schemas.openxmlformats.org/officeDocument/2006/relationships/image" Target="../media/image59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32" Type="http://schemas.openxmlformats.org/officeDocument/2006/relationships/image" Target="../media/image62.png"/><Relationship Id="rId37" Type="http://schemas.openxmlformats.org/officeDocument/2006/relationships/image" Target="../media/image67.png"/><Relationship Id="rId40" Type="http://schemas.openxmlformats.org/officeDocument/2006/relationships/image" Target="../media/image70.png"/><Relationship Id="rId45" Type="http://schemas.openxmlformats.org/officeDocument/2006/relationships/image" Target="../media/image75.png"/><Relationship Id="rId53" Type="http://schemas.openxmlformats.org/officeDocument/2006/relationships/image" Target="../media/image83.png"/><Relationship Id="rId58" Type="http://schemas.openxmlformats.org/officeDocument/2006/relationships/image" Target="../media/image88.png"/><Relationship Id="rId66" Type="http://schemas.openxmlformats.org/officeDocument/2006/relationships/image" Target="../media/image96.png"/><Relationship Id="rId5" Type="http://schemas.openxmlformats.org/officeDocument/2006/relationships/image" Target="../media/image35.png"/><Relationship Id="rId61" Type="http://schemas.openxmlformats.org/officeDocument/2006/relationships/image" Target="../media/image91.png"/><Relationship Id="rId19" Type="http://schemas.openxmlformats.org/officeDocument/2006/relationships/image" Target="../media/image4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Relationship Id="rId27" Type="http://schemas.openxmlformats.org/officeDocument/2006/relationships/image" Target="../media/image57.png"/><Relationship Id="rId30" Type="http://schemas.openxmlformats.org/officeDocument/2006/relationships/image" Target="../media/image60.png"/><Relationship Id="rId35" Type="http://schemas.openxmlformats.org/officeDocument/2006/relationships/image" Target="../media/image65.png"/><Relationship Id="rId43" Type="http://schemas.openxmlformats.org/officeDocument/2006/relationships/image" Target="../media/image73.png"/><Relationship Id="rId48" Type="http://schemas.openxmlformats.org/officeDocument/2006/relationships/image" Target="../media/image78.png"/><Relationship Id="rId56" Type="http://schemas.openxmlformats.org/officeDocument/2006/relationships/image" Target="../media/image86.png"/><Relationship Id="rId64" Type="http://schemas.openxmlformats.org/officeDocument/2006/relationships/image" Target="../media/image94.png"/><Relationship Id="rId69" Type="http://schemas.openxmlformats.org/officeDocument/2006/relationships/image" Target="../media/image99.png"/><Relationship Id="rId8" Type="http://schemas.openxmlformats.org/officeDocument/2006/relationships/image" Target="../media/image38.png"/><Relationship Id="rId51" Type="http://schemas.openxmlformats.org/officeDocument/2006/relationships/image" Target="../media/image81.png"/><Relationship Id="rId72" Type="http://schemas.openxmlformats.org/officeDocument/2006/relationships/image" Target="../media/image102.png"/><Relationship Id="rId3" Type="http://schemas.openxmlformats.org/officeDocument/2006/relationships/image" Target="../media/image33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33" Type="http://schemas.openxmlformats.org/officeDocument/2006/relationships/image" Target="../media/image63.png"/><Relationship Id="rId38" Type="http://schemas.openxmlformats.org/officeDocument/2006/relationships/image" Target="../media/image68.png"/><Relationship Id="rId46" Type="http://schemas.openxmlformats.org/officeDocument/2006/relationships/image" Target="../media/image76.png"/><Relationship Id="rId59" Type="http://schemas.openxmlformats.org/officeDocument/2006/relationships/image" Target="../media/image89.png"/><Relationship Id="rId67" Type="http://schemas.openxmlformats.org/officeDocument/2006/relationships/image" Target="../media/image97.png"/><Relationship Id="rId20" Type="http://schemas.openxmlformats.org/officeDocument/2006/relationships/image" Target="../media/image50.png"/><Relationship Id="rId41" Type="http://schemas.openxmlformats.org/officeDocument/2006/relationships/image" Target="../media/image71.png"/><Relationship Id="rId54" Type="http://schemas.openxmlformats.org/officeDocument/2006/relationships/image" Target="../media/image84.png"/><Relationship Id="rId62" Type="http://schemas.openxmlformats.org/officeDocument/2006/relationships/image" Target="../media/image92.png"/><Relationship Id="rId70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36" Type="http://schemas.openxmlformats.org/officeDocument/2006/relationships/image" Target="../media/image66.png"/><Relationship Id="rId49" Type="http://schemas.openxmlformats.org/officeDocument/2006/relationships/image" Target="../media/image79.png"/><Relationship Id="rId57" Type="http://schemas.openxmlformats.org/officeDocument/2006/relationships/image" Target="../media/image87.png"/><Relationship Id="rId10" Type="http://schemas.openxmlformats.org/officeDocument/2006/relationships/image" Target="../media/image40.png"/><Relationship Id="rId31" Type="http://schemas.openxmlformats.org/officeDocument/2006/relationships/image" Target="../media/image61.png"/><Relationship Id="rId44" Type="http://schemas.openxmlformats.org/officeDocument/2006/relationships/image" Target="../media/image74.png"/><Relationship Id="rId52" Type="http://schemas.openxmlformats.org/officeDocument/2006/relationships/image" Target="../media/image82.png"/><Relationship Id="rId60" Type="http://schemas.openxmlformats.org/officeDocument/2006/relationships/image" Target="../media/image90.png"/><Relationship Id="rId65" Type="http://schemas.openxmlformats.org/officeDocument/2006/relationships/image" Target="../media/image9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9" Type="http://schemas.openxmlformats.org/officeDocument/2006/relationships/image" Target="../media/image69.png"/><Relationship Id="rId34" Type="http://schemas.openxmlformats.org/officeDocument/2006/relationships/image" Target="../media/image64.png"/><Relationship Id="rId50" Type="http://schemas.openxmlformats.org/officeDocument/2006/relationships/image" Target="../media/image80.png"/><Relationship Id="rId55" Type="http://schemas.openxmlformats.org/officeDocument/2006/relationships/image" Target="../media/image8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18" Type="http://schemas.openxmlformats.org/officeDocument/2006/relationships/image" Target="../media/image11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17" Type="http://schemas.openxmlformats.org/officeDocument/2006/relationships/image" Target="../media/image117.png"/><Relationship Id="rId2" Type="http://schemas.openxmlformats.org/officeDocument/2006/relationships/image" Target="../media/image3.png"/><Relationship Id="rId16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5" Type="http://schemas.openxmlformats.org/officeDocument/2006/relationships/image" Target="../media/image11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Relationship Id="rId14" Type="http://schemas.openxmlformats.org/officeDocument/2006/relationships/image" Target="../media/image1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6" y="3332708"/>
            <a:ext cx="10691495" cy="4227830"/>
          </a:xfrm>
          <a:custGeom>
            <a:avLst/>
            <a:gdLst/>
            <a:ahLst/>
            <a:cxnLst/>
            <a:rect l="l" t="t" r="r" b="b"/>
            <a:pathLst>
              <a:path w="10691495" h="4227830">
                <a:moveTo>
                  <a:pt x="10691406" y="0"/>
                </a:moveTo>
                <a:lnTo>
                  <a:pt x="0" y="0"/>
                </a:lnTo>
                <a:lnTo>
                  <a:pt x="0" y="4227296"/>
                </a:lnTo>
                <a:lnTo>
                  <a:pt x="10691406" y="4227296"/>
                </a:lnTo>
                <a:lnTo>
                  <a:pt x="10691406" y="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20962" y="1829549"/>
            <a:ext cx="2298750" cy="20447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724251" y="5713436"/>
            <a:ext cx="1249045" cy="101219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635"/>
              </a:spcBef>
            </a:pPr>
            <a:r>
              <a:rPr sz="1000" b="1" spc="-10" dirty="0">
                <a:solidFill>
                  <a:srgbClr val="DE291F"/>
                </a:solidFill>
                <a:latin typeface="Roboto"/>
                <a:cs typeface="Roboto"/>
              </a:rPr>
              <a:t>AMERICAS</a:t>
            </a:r>
            <a:endParaRPr sz="1000">
              <a:latin typeface="Roboto"/>
              <a:cs typeface="Roboto"/>
            </a:endParaRPr>
          </a:p>
          <a:p>
            <a:pPr marL="85725" marR="78105" indent="167640">
              <a:lnSpc>
                <a:spcPct val="120300"/>
              </a:lnSpc>
              <a:spcBef>
                <a:spcPts val="265"/>
              </a:spcBef>
            </a:pPr>
            <a:r>
              <a:rPr sz="900" dirty="0">
                <a:solidFill>
                  <a:srgbClr val="706F6F"/>
                </a:solidFill>
                <a:latin typeface="Roboto"/>
                <a:cs typeface="Roboto"/>
              </a:rPr>
              <a:t>North</a:t>
            </a:r>
            <a:r>
              <a:rPr sz="900" spc="-10" dirty="0">
                <a:solidFill>
                  <a:srgbClr val="706F6F"/>
                </a:solidFill>
                <a:latin typeface="Roboto"/>
                <a:cs typeface="Roboto"/>
              </a:rPr>
              <a:t> America </a:t>
            </a:r>
            <a:r>
              <a:rPr sz="900" dirty="0">
                <a:solidFill>
                  <a:srgbClr val="706F6F"/>
                </a:solidFill>
                <a:latin typeface="Roboto"/>
                <a:cs typeface="Roboto"/>
              </a:rPr>
              <a:t>Call +1</a:t>
            </a:r>
            <a:r>
              <a:rPr sz="900" spc="5" dirty="0">
                <a:solidFill>
                  <a:srgbClr val="706F6F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706F6F"/>
                </a:solidFill>
                <a:latin typeface="Roboto"/>
                <a:cs typeface="Roboto"/>
              </a:rPr>
              <a:t>346</a:t>
            </a:r>
            <a:r>
              <a:rPr sz="900" spc="5" dirty="0">
                <a:solidFill>
                  <a:srgbClr val="706F6F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706F6F"/>
                </a:solidFill>
                <a:latin typeface="Roboto"/>
                <a:cs typeface="Roboto"/>
              </a:rPr>
              <a:t>257 </a:t>
            </a:r>
            <a:r>
              <a:rPr sz="900" spc="-20" dirty="0">
                <a:solidFill>
                  <a:srgbClr val="706F6F"/>
                </a:solidFill>
                <a:latin typeface="Roboto"/>
                <a:cs typeface="Roboto"/>
              </a:rPr>
              <a:t>7479</a:t>
            </a:r>
            <a:endParaRPr sz="90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785"/>
              </a:spcBef>
            </a:pPr>
            <a:r>
              <a:rPr sz="900" dirty="0">
                <a:solidFill>
                  <a:srgbClr val="706F6F"/>
                </a:solidFill>
                <a:latin typeface="Roboto"/>
                <a:cs typeface="Roboto"/>
              </a:rPr>
              <a:t>South</a:t>
            </a:r>
            <a:r>
              <a:rPr sz="900" spc="-25" dirty="0">
                <a:solidFill>
                  <a:srgbClr val="706F6F"/>
                </a:solidFill>
                <a:latin typeface="Roboto"/>
                <a:cs typeface="Roboto"/>
              </a:rPr>
              <a:t> </a:t>
            </a:r>
            <a:r>
              <a:rPr sz="900" spc="-10" dirty="0">
                <a:solidFill>
                  <a:srgbClr val="706F6F"/>
                </a:solidFill>
                <a:latin typeface="Roboto"/>
                <a:cs typeface="Roboto"/>
              </a:rPr>
              <a:t>America</a:t>
            </a:r>
            <a:endParaRPr sz="90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220"/>
              </a:spcBef>
            </a:pPr>
            <a:r>
              <a:rPr sz="900" dirty="0">
                <a:solidFill>
                  <a:srgbClr val="706F6F"/>
                </a:solidFill>
                <a:latin typeface="Roboto"/>
                <a:cs typeface="Roboto"/>
              </a:rPr>
              <a:t>Call</a:t>
            </a:r>
            <a:r>
              <a:rPr sz="900" spc="-10" dirty="0">
                <a:solidFill>
                  <a:srgbClr val="706F6F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706F6F"/>
                </a:solidFill>
                <a:latin typeface="Roboto"/>
                <a:cs typeface="Roboto"/>
              </a:rPr>
              <a:t>+55</a:t>
            </a:r>
            <a:r>
              <a:rPr sz="900" spc="-5" dirty="0">
                <a:solidFill>
                  <a:srgbClr val="706F6F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706F6F"/>
                </a:solidFill>
                <a:latin typeface="Roboto"/>
                <a:cs typeface="Roboto"/>
              </a:rPr>
              <a:t>(11)</a:t>
            </a:r>
            <a:r>
              <a:rPr sz="900" spc="-5" dirty="0">
                <a:solidFill>
                  <a:srgbClr val="706F6F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706F6F"/>
                </a:solidFill>
                <a:latin typeface="Roboto"/>
                <a:cs typeface="Roboto"/>
              </a:rPr>
              <a:t>5197-</a:t>
            </a:r>
            <a:r>
              <a:rPr sz="900" spc="-20" dirty="0">
                <a:solidFill>
                  <a:srgbClr val="706F6F"/>
                </a:solidFill>
                <a:latin typeface="Roboto"/>
                <a:cs typeface="Roboto"/>
              </a:rPr>
              <a:t>7966</a:t>
            </a:r>
            <a:endParaRPr sz="900">
              <a:latin typeface="Roboto"/>
              <a:cs typeface="Robo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68558" y="5706544"/>
            <a:ext cx="1338580" cy="62611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665"/>
              </a:spcBef>
            </a:pPr>
            <a:r>
              <a:rPr sz="1100" b="1" spc="-20" dirty="0">
                <a:solidFill>
                  <a:srgbClr val="DE291F"/>
                </a:solidFill>
                <a:latin typeface="Roboto"/>
                <a:cs typeface="Roboto"/>
              </a:rPr>
              <a:t>EMEA</a:t>
            </a:r>
            <a:endParaRPr sz="110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464"/>
              </a:spcBef>
            </a:pPr>
            <a:r>
              <a:rPr sz="900" dirty="0">
                <a:solidFill>
                  <a:srgbClr val="706F6F"/>
                </a:solidFill>
                <a:latin typeface="Roboto"/>
                <a:cs typeface="Roboto"/>
              </a:rPr>
              <a:t>United</a:t>
            </a:r>
            <a:r>
              <a:rPr sz="900" spc="-30" dirty="0">
                <a:solidFill>
                  <a:srgbClr val="706F6F"/>
                </a:solidFill>
                <a:latin typeface="Roboto"/>
                <a:cs typeface="Roboto"/>
              </a:rPr>
              <a:t> </a:t>
            </a:r>
            <a:r>
              <a:rPr sz="900" spc="-10" dirty="0">
                <a:solidFill>
                  <a:srgbClr val="706F6F"/>
                </a:solidFill>
                <a:latin typeface="Roboto"/>
                <a:cs typeface="Roboto"/>
              </a:rPr>
              <a:t>Kingdom</a:t>
            </a:r>
            <a:endParaRPr sz="90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219"/>
              </a:spcBef>
            </a:pPr>
            <a:r>
              <a:rPr sz="900" dirty="0">
                <a:solidFill>
                  <a:srgbClr val="706F6F"/>
                </a:solidFill>
                <a:latin typeface="Roboto"/>
                <a:cs typeface="Roboto"/>
              </a:rPr>
              <a:t>Call +44</a:t>
            </a:r>
            <a:r>
              <a:rPr sz="900" spc="5" dirty="0">
                <a:solidFill>
                  <a:srgbClr val="706F6F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706F6F"/>
                </a:solidFill>
                <a:latin typeface="Roboto"/>
                <a:cs typeface="Roboto"/>
              </a:rPr>
              <a:t>(0)</a:t>
            </a:r>
            <a:r>
              <a:rPr sz="900" spc="5" dirty="0">
                <a:solidFill>
                  <a:srgbClr val="706F6F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706F6F"/>
                </a:solidFill>
                <a:latin typeface="Roboto"/>
                <a:cs typeface="Roboto"/>
              </a:rPr>
              <a:t>1582</a:t>
            </a:r>
            <a:r>
              <a:rPr sz="900" spc="5" dirty="0">
                <a:solidFill>
                  <a:srgbClr val="706F6F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706F6F"/>
                </a:solidFill>
                <a:latin typeface="Roboto"/>
                <a:cs typeface="Roboto"/>
              </a:rPr>
              <a:t>461 </a:t>
            </a:r>
            <a:r>
              <a:rPr sz="900" spc="-25" dirty="0">
                <a:solidFill>
                  <a:srgbClr val="706F6F"/>
                </a:solidFill>
                <a:latin typeface="Roboto"/>
                <a:cs typeface="Roboto"/>
              </a:rPr>
              <a:t>123</a:t>
            </a:r>
            <a:endParaRPr sz="900">
              <a:latin typeface="Roboto"/>
              <a:cs typeface="Robo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39534" y="5713436"/>
            <a:ext cx="1010285" cy="61023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35"/>
              </a:spcBef>
            </a:pPr>
            <a:r>
              <a:rPr sz="1000" b="1" spc="-20" dirty="0">
                <a:solidFill>
                  <a:srgbClr val="DE291F"/>
                </a:solidFill>
                <a:latin typeface="Roboto"/>
                <a:cs typeface="Roboto"/>
              </a:rPr>
              <a:t>APAC</a:t>
            </a:r>
            <a:endParaRPr sz="100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484"/>
              </a:spcBef>
            </a:pPr>
            <a:r>
              <a:rPr sz="900" spc="-10" dirty="0">
                <a:solidFill>
                  <a:srgbClr val="706F6F"/>
                </a:solidFill>
                <a:latin typeface="Roboto"/>
                <a:cs typeface="Roboto"/>
              </a:rPr>
              <a:t>Singapore</a:t>
            </a:r>
            <a:endParaRPr sz="90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220"/>
              </a:spcBef>
            </a:pPr>
            <a:r>
              <a:rPr sz="900" dirty="0">
                <a:solidFill>
                  <a:srgbClr val="706F6F"/>
                </a:solidFill>
                <a:latin typeface="Roboto"/>
                <a:cs typeface="Roboto"/>
              </a:rPr>
              <a:t>Call +65 9848 </a:t>
            </a:r>
            <a:r>
              <a:rPr sz="900" spc="-20" dirty="0">
                <a:solidFill>
                  <a:srgbClr val="706F6F"/>
                </a:solidFill>
                <a:latin typeface="Roboto"/>
                <a:cs typeface="Roboto"/>
              </a:rPr>
              <a:t>8155</a:t>
            </a:r>
            <a:endParaRPr sz="900">
              <a:latin typeface="Roboto"/>
              <a:cs typeface="Robo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335401" y="4932908"/>
            <a:ext cx="4021454" cy="734695"/>
            <a:chOff x="3335401" y="4932908"/>
            <a:chExt cx="4021454" cy="734695"/>
          </a:xfrm>
        </p:grpSpPr>
        <p:sp>
          <p:nvSpPr>
            <p:cNvPr id="8" name="object 8"/>
            <p:cNvSpPr/>
            <p:nvPr/>
          </p:nvSpPr>
          <p:spPr>
            <a:xfrm>
              <a:off x="5336997" y="4932908"/>
              <a:ext cx="0" cy="721995"/>
            </a:xfrm>
            <a:custGeom>
              <a:avLst/>
              <a:gdLst/>
              <a:ahLst/>
              <a:cxnLst/>
              <a:rect l="l" t="t" r="r" b="b"/>
              <a:pathLst>
                <a:path h="721995">
                  <a:moveTo>
                    <a:pt x="0" y="721931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7377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24297" y="564214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710" y="0"/>
                  </a:moveTo>
                  <a:lnTo>
                    <a:pt x="5689" y="0"/>
                  </a:lnTo>
                  <a:lnTo>
                    <a:pt x="0" y="5689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lnTo>
                    <a:pt x="25400" y="5689"/>
                  </a:lnTo>
                  <a:lnTo>
                    <a:pt x="19710" y="0"/>
                  </a:lnTo>
                  <a:close/>
                </a:path>
              </a:pathLst>
            </a:custGeom>
            <a:solidFill>
              <a:srgbClr val="737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47758" y="5362041"/>
              <a:ext cx="3996690" cy="293370"/>
            </a:xfrm>
            <a:custGeom>
              <a:avLst/>
              <a:gdLst/>
              <a:ahLst/>
              <a:cxnLst/>
              <a:rect l="l" t="t" r="r" b="b"/>
              <a:pathLst>
                <a:path w="3996690" h="293370">
                  <a:moveTo>
                    <a:pt x="0" y="293141"/>
                  </a:moveTo>
                  <a:lnTo>
                    <a:pt x="0" y="0"/>
                  </a:lnTo>
                  <a:lnTo>
                    <a:pt x="3996245" y="0"/>
                  </a:lnTo>
                  <a:lnTo>
                    <a:pt x="3996245" y="293141"/>
                  </a:lnTo>
                </a:path>
              </a:pathLst>
            </a:custGeom>
            <a:ln w="6172">
              <a:solidFill>
                <a:srgbClr val="7377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35401" y="5642825"/>
              <a:ext cx="4021454" cy="24765"/>
            </a:xfrm>
            <a:custGeom>
              <a:avLst/>
              <a:gdLst/>
              <a:ahLst/>
              <a:cxnLst/>
              <a:rect l="l" t="t" r="r" b="b"/>
              <a:pathLst>
                <a:path w="4021454" h="24764">
                  <a:moveTo>
                    <a:pt x="24714" y="5537"/>
                  </a:moveTo>
                  <a:lnTo>
                    <a:pt x="19177" y="0"/>
                  </a:lnTo>
                  <a:lnTo>
                    <a:pt x="5537" y="0"/>
                  </a:lnTo>
                  <a:lnTo>
                    <a:pt x="0" y="5537"/>
                  </a:lnTo>
                  <a:lnTo>
                    <a:pt x="0" y="19177"/>
                  </a:lnTo>
                  <a:lnTo>
                    <a:pt x="5537" y="24714"/>
                  </a:lnTo>
                  <a:lnTo>
                    <a:pt x="12357" y="24714"/>
                  </a:lnTo>
                  <a:lnTo>
                    <a:pt x="19177" y="24714"/>
                  </a:lnTo>
                  <a:lnTo>
                    <a:pt x="24714" y="19177"/>
                  </a:lnTo>
                  <a:lnTo>
                    <a:pt x="24714" y="5537"/>
                  </a:lnTo>
                  <a:close/>
                </a:path>
                <a:path w="4021454" h="24764">
                  <a:moveTo>
                    <a:pt x="4020959" y="5537"/>
                  </a:moveTo>
                  <a:lnTo>
                    <a:pt x="4015422" y="0"/>
                  </a:lnTo>
                  <a:lnTo>
                    <a:pt x="4001782" y="0"/>
                  </a:lnTo>
                  <a:lnTo>
                    <a:pt x="3996245" y="5537"/>
                  </a:lnTo>
                  <a:lnTo>
                    <a:pt x="3996245" y="19177"/>
                  </a:lnTo>
                  <a:lnTo>
                    <a:pt x="4001782" y="24714"/>
                  </a:lnTo>
                  <a:lnTo>
                    <a:pt x="4008602" y="24714"/>
                  </a:lnTo>
                  <a:lnTo>
                    <a:pt x="4015422" y="24714"/>
                  </a:lnTo>
                  <a:lnTo>
                    <a:pt x="4020959" y="19177"/>
                  </a:lnTo>
                  <a:lnTo>
                    <a:pt x="4020959" y="5537"/>
                  </a:lnTo>
                  <a:close/>
                </a:path>
              </a:pathLst>
            </a:custGeom>
            <a:solidFill>
              <a:srgbClr val="737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5337175" y="1543253"/>
            <a:ext cx="0" cy="761365"/>
          </a:xfrm>
          <a:custGeom>
            <a:avLst/>
            <a:gdLst/>
            <a:ahLst/>
            <a:cxnLst/>
            <a:rect l="l" t="t" r="r" b="b"/>
            <a:pathLst>
              <a:path h="761364">
                <a:moveTo>
                  <a:pt x="0" y="760755"/>
                </a:moveTo>
                <a:lnTo>
                  <a:pt x="0" y="0"/>
                </a:lnTo>
              </a:path>
            </a:pathLst>
          </a:custGeom>
          <a:ln w="8547">
            <a:solidFill>
              <a:srgbClr val="DE29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14578" rIns="0" bIns="0" rtlCol="0">
            <a:spAutoFit/>
          </a:bodyPr>
          <a:lstStyle/>
          <a:p>
            <a:pPr marL="4930140">
              <a:lnSpc>
                <a:spcPct val="100000"/>
              </a:lnSpc>
              <a:spcBef>
                <a:spcPts val="100"/>
              </a:spcBef>
            </a:pPr>
            <a:r>
              <a:rPr dirty="0"/>
              <a:t>Power</a:t>
            </a:r>
            <a:r>
              <a:rPr spc="-40" dirty="0"/>
              <a:t> </a:t>
            </a:r>
            <a:r>
              <a:rPr dirty="0"/>
              <a:t>On.</a:t>
            </a:r>
            <a:r>
              <a:rPr spc="-40" dirty="0"/>
              <a:t> </a:t>
            </a:r>
            <a:r>
              <a:rPr dirty="0"/>
              <a:t>Peace</a:t>
            </a:r>
            <a:r>
              <a:rPr spc="-35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spc="-20" dirty="0"/>
              <a:t>Mind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540004" y="513664"/>
            <a:ext cx="9611995" cy="40640"/>
            <a:chOff x="540004" y="513664"/>
            <a:chExt cx="9611995" cy="40640"/>
          </a:xfrm>
        </p:grpSpPr>
        <p:sp>
          <p:nvSpPr>
            <p:cNvPr id="17" name="object 17"/>
            <p:cNvSpPr/>
            <p:nvPr/>
          </p:nvSpPr>
          <p:spPr>
            <a:xfrm>
              <a:off x="540004" y="513664"/>
              <a:ext cx="180340" cy="40640"/>
            </a:xfrm>
            <a:custGeom>
              <a:avLst/>
              <a:gdLst/>
              <a:ahLst/>
              <a:cxnLst/>
              <a:rect l="l" t="t" r="r" b="b"/>
              <a:pathLst>
                <a:path w="180340" h="40640">
                  <a:moveTo>
                    <a:pt x="179997" y="0"/>
                  </a:moveTo>
                  <a:lnTo>
                    <a:pt x="0" y="0"/>
                  </a:lnTo>
                  <a:lnTo>
                    <a:pt x="0" y="40106"/>
                  </a:lnTo>
                  <a:lnTo>
                    <a:pt x="179997" y="40106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20001" y="513664"/>
              <a:ext cx="180340" cy="40640"/>
            </a:xfrm>
            <a:custGeom>
              <a:avLst/>
              <a:gdLst/>
              <a:ahLst/>
              <a:cxnLst/>
              <a:rect l="l" t="t" r="r" b="b"/>
              <a:pathLst>
                <a:path w="180340" h="40640">
                  <a:moveTo>
                    <a:pt x="179997" y="0"/>
                  </a:moveTo>
                  <a:lnTo>
                    <a:pt x="0" y="0"/>
                  </a:lnTo>
                  <a:lnTo>
                    <a:pt x="0" y="40106"/>
                  </a:lnTo>
                  <a:lnTo>
                    <a:pt x="179997" y="40106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454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99998" y="513664"/>
              <a:ext cx="469900" cy="40640"/>
            </a:xfrm>
            <a:custGeom>
              <a:avLst/>
              <a:gdLst/>
              <a:ahLst/>
              <a:cxnLst/>
              <a:rect l="l" t="t" r="r" b="b"/>
              <a:pathLst>
                <a:path w="469900" h="40640">
                  <a:moveTo>
                    <a:pt x="469798" y="0"/>
                  </a:moveTo>
                  <a:lnTo>
                    <a:pt x="0" y="0"/>
                  </a:lnTo>
                  <a:lnTo>
                    <a:pt x="0" y="40106"/>
                  </a:lnTo>
                  <a:lnTo>
                    <a:pt x="469798" y="40106"/>
                  </a:lnTo>
                  <a:lnTo>
                    <a:pt x="469798" y="0"/>
                  </a:lnTo>
                  <a:close/>
                </a:path>
              </a:pathLst>
            </a:custGeom>
            <a:solidFill>
              <a:srgbClr val="1233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69796" y="513664"/>
              <a:ext cx="358775" cy="40640"/>
            </a:xfrm>
            <a:custGeom>
              <a:avLst/>
              <a:gdLst/>
              <a:ahLst/>
              <a:cxnLst/>
              <a:rect l="l" t="t" r="r" b="b"/>
              <a:pathLst>
                <a:path w="358775" h="40640">
                  <a:moveTo>
                    <a:pt x="358203" y="0"/>
                  </a:moveTo>
                  <a:lnTo>
                    <a:pt x="0" y="0"/>
                  </a:lnTo>
                  <a:lnTo>
                    <a:pt x="0" y="40106"/>
                  </a:lnTo>
                  <a:lnTo>
                    <a:pt x="358203" y="40106"/>
                  </a:lnTo>
                  <a:lnTo>
                    <a:pt x="358203" y="0"/>
                  </a:lnTo>
                  <a:close/>
                </a:path>
              </a:pathLst>
            </a:custGeom>
            <a:solidFill>
              <a:srgbClr val="7E26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28000" y="513664"/>
              <a:ext cx="900430" cy="40640"/>
            </a:xfrm>
            <a:custGeom>
              <a:avLst/>
              <a:gdLst/>
              <a:ahLst/>
              <a:cxnLst/>
              <a:rect l="l" t="t" r="r" b="b"/>
              <a:pathLst>
                <a:path w="900430" h="40640">
                  <a:moveTo>
                    <a:pt x="899998" y="0"/>
                  </a:moveTo>
                  <a:lnTo>
                    <a:pt x="0" y="0"/>
                  </a:lnTo>
                  <a:lnTo>
                    <a:pt x="0" y="40106"/>
                  </a:lnTo>
                  <a:lnTo>
                    <a:pt x="899998" y="40106"/>
                  </a:lnTo>
                  <a:lnTo>
                    <a:pt x="899998" y="0"/>
                  </a:lnTo>
                  <a:close/>
                </a:path>
              </a:pathLst>
            </a:custGeom>
            <a:solidFill>
              <a:srgbClr val="DE2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627998" y="513664"/>
              <a:ext cx="7524115" cy="40640"/>
            </a:xfrm>
            <a:custGeom>
              <a:avLst/>
              <a:gdLst/>
              <a:ahLst/>
              <a:cxnLst/>
              <a:rect l="l" t="t" r="r" b="b"/>
              <a:pathLst>
                <a:path w="7524115" h="40640">
                  <a:moveTo>
                    <a:pt x="7524000" y="0"/>
                  </a:moveTo>
                  <a:lnTo>
                    <a:pt x="0" y="0"/>
                  </a:lnTo>
                  <a:lnTo>
                    <a:pt x="0" y="40106"/>
                  </a:lnTo>
                  <a:lnTo>
                    <a:pt x="7524000" y="40106"/>
                  </a:lnTo>
                  <a:lnTo>
                    <a:pt x="7524000" y="0"/>
                  </a:lnTo>
                  <a:close/>
                </a:path>
              </a:pathLst>
            </a:custGeom>
            <a:solidFill>
              <a:srgbClr val="E1E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object 10">
            <a:extLst>
              <a:ext uri="{FF2B5EF4-FFF2-40B4-BE49-F238E27FC236}">
                <a16:creationId xmlns:a16="http://schemas.microsoft.com/office/drawing/2014/main" id="{7042274C-3388-82E0-E3D9-A33A8680E89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0634" y="4430225"/>
            <a:ext cx="1827326" cy="4042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7035355"/>
            <a:ext cx="635" cy="525145"/>
          </a:xfrm>
          <a:custGeom>
            <a:avLst/>
            <a:gdLst/>
            <a:ahLst/>
            <a:cxnLst/>
            <a:rect l="l" t="t" r="r" b="b"/>
            <a:pathLst>
              <a:path w="635" h="525145">
                <a:moveTo>
                  <a:pt x="0" y="524649"/>
                </a:moveTo>
                <a:lnTo>
                  <a:pt x="596" y="524649"/>
                </a:lnTo>
                <a:lnTo>
                  <a:pt x="596" y="0"/>
                </a:lnTo>
                <a:lnTo>
                  <a:pt x="0" y="0"/>
                </a:lnTo>
                <a:lnTo>
                  <a:pt x="0" y="524649"/>
                </a:lnTo>
                <a:close/>
              </a:path>
            </a:pathLst>
          </a:custGeom>
          <a:solidFill>
            <a:srgbClr val="E1E0E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96" y="7035355"/>
            <a:ext cx="10691495" cy="525145"/>
            <a:chOff x="596" y="7035355"/>
            <a:chExt cx="10691495" cy="525145"/>
          </a:xfrm>
        </p:grpSpPr>
        <p:sp>
          <p:nvSpPr>
            <p:cNvPr id="8" name="object 8"/>
            <p:cNvSpPr/>
            <p:nvPr/>
          </p:nvSpPr>
          <p:spPr>
            <a:xfrm>
              <a:off x="3387597" y="7035355"/>
              <a:ext cx="7304405" cy="525145"/>
            </a:xfrm>
            <a:custGeom>
              <a:avLst/>
              <a:gdLst/>
              <a:ahLst/>
              <a:cxnLst/>
              <a:rect l="l" t="t" r="r" b="b"/>
              <a:pathLst>
                <a:path w="7304405" h="525145">
                  <a:moveTo>
                    <a:pt x="0" y="524649"/>
                  </a:moveTo>
                  <a:lnTo>
                    <a:pt x="7304405" y="524649"/>
                  </a:lnTo>
                  <a:lnTo>
                    <a:pt x="7304405" y="0"/>
                  </a:lnTo>
                  <a:lnTo>
                    <a:pt x="0" y="0"/>
                  </a:lnTo>
                  <a:lnTo>
                    <a:pt x="0" y="524649"/>
                  </a:lnTo>
                  <a:close/>
                </a:path>
              </a:pathLst>
            </a:custGeom>
            <a:solidFill>
              <a:srgbClr val="E1E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6" y="7035355"/>
              <a:ext cx="3387090" cy="525145"/>
            </a:xfrm>
            <a:custGeom>
              <a:avLst/>
              <a:gdLst/>
              <a:ahLst/>
              <a:cxnLst/>
              <a:rect l="l" t="t" r="r" b="b"/>
              <a:pathLst>
                <a:path w="3387090" h="525145">
                  <a:moveTo>
                    <a:pt x="3387001" y="0"/>
                  </a:moveTo>
                  <a:lnTo>
                    <a:pt x="0" y="0"/>
                  </a:lnTo>
                  <a:lnTo>
                    <a:pt x="0" y="524649"/>
                  </a:lnTo>
                  <a:lnTo>
                    <a:pt x="3387001" y="524649"/>
                  </a:lnTo>
                  <a:lnTo>
                    <a:pt x="3387001" y="0"/>
                  </a:lnTo>
                  <a:close/>
                </a:path>
              </a:pathLst>
            </a:custGeom>
            <a:solidFill>
              <a:srgbClr val="DE2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63597" y="7095566"/>
              <a:ext cx="1827326" cy="404233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13504" y="583499"/>
            <a:ext cx="8902700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z="2500" b="1" dirty="0">
                <a:solidFill>
                  <a:srgbClr val="12334F"/>
                </a:solidFill>
                <a:latin typeface="Roboto Black"/>
                <a:cs typeface="Roboto Black"/>
              </a:rPr>
              <a:t>Različite vrste merenja temperature – Zašto Delta T?</a:t>
            </a:r>
            <a:endParaRPr sz="2500" dirty="0">
              <a:latin typeface="Roboto Black"/>
              <a:cs typeface="Roboto Black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75650" y="1483453"/>
            <a:ext cx="124374" cy="5009536"/>
            <a:chOff x="575650" y="2627109"/>
            <a:chExt cx="50800" cy="3865879"/>
          </a:xfrm>
        </p:grpSpPr>
        <p:sp>
          <p:nvSpPr>
            <p:cNvPr id="14" name="object 14"/>
            <p:cNvSpPr/>
            <p:nvPr/>
          </p:nvSpPr>
          <p:spPr>
            <a:xfrm>
              <a:off x="601050" y="2652506"/>
              <a:ext cx="0" cy="3815079"/>
            </a:xfrm>
            <a:custGeom>
              <a:avLst/>
              <a:gdLst/>
              <a:ahLst/>
              <a:cxnLst/>
              <a:rect l="l" t="t" r="r" b="b"/>
              <a:pathLst>
                <a:path h="3815079">
                  <a:moveTo>
                    <a:pt x="0" y="381469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936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5640" y="2627108"/>
              <a:ext cx="50800" cy="3865879"/>
            </a:xfrm>
            <a:custGeom>
              <a:avLst/>
              <a:gdLst/>
              <a:ahLst/>
              <a:cxnLst/>
              <a:rect l="l" t="t" r="r" b="b"/>
              <a:pathLst>
                <a:path w="50800" h="3865879">
                  <a:moveTo>
                    <a:pt x="50800" y="3840099"/>
                  </a:moveTo>
                  <a:lnTo>
                    <a:pt x="48806" y="3830218"/>
                  </a:lnTo>
                  <a:lnTo>
                    <a:pt x="43370" y="3822141"/>
                  </a:lnTo>
                  <a:lnTo>
                    <a:pt x="35293" y="3816693"/>
                  </a:lnTo>
                  <a:lnTo>
                    <a:pt x="25400" y="3814699"/>
                  </a:lnTo>
                  <a:lnTo>
                    <a:pt x="15519" y="3816693"/>
                  </a:lnTo>
                  <a:lnTo>
                    <a:pt x="7442" y="3822141"/>
                  </a:lnTo>
                  <a:lnTo>
                    <a:pt x="1993" y="3830218"/>
                  </a:lnTo>
                  <a:lnTo>
                    <a:pt x="0" y="3840099"/>
                  </a:lnTo>
                  <a:lnTo>
                    <a:pt x="1993" y="3849992"/>
                  </a:lnTo>
                  <a:lnTo>
                    <a:pt x="7442" y="3858069"/>
                  </a:lnTo>
                  <a:lnTo>
                    <a:pt x="15519" y="3863505"/>
                  </a:lnTo>
                  <a:lnTo>
                    <a:pt x="25400" y="3865499"/>
                  </a:lnTo>
                  <a:lnTo>
                    <a:pt x="35293" y="3863505"/>
                  </a:lnTo>
                  <a:lnTo>
                    <a:pt x="43370" y="3858069"/>
                  </a:lnTo>
                  <a:lnTo>
                    <a:pt x="48806" y="3849992"/>
                  </a:lnTo>
                  <a:lnTo>
                    <a:pt x="50800" y="3840099"/>
                  </a:lnTo>
                  <a:close/>
                </a:path>
                <a:path w="50800" h="3865879">
                  <a:moveTo>
                    <a:pt x="50800" y="25400"/>
                  </a:moveTo>
                  <a:lnTo>
                    <a:pt x="48806" y="15519"/>
                  </a:lnTo>
                  <a:lnTo>
                    <a:pt x="43370" y="7442"/>
                  </a:lnTo>
                  <a:lnTo>
                    <a:pt x="35293" y="2006"/>
                  </a:lnTo>
                  <a:lnTo>
                    <a:pt x="25400" y="0"/>
                  </a:lnTo>
                  <a:lnTo>
                    <a:pt x="15519" y="2006"/>
                  </a:lnTo>
                  <a:lnTo>
                    <a:pt x="7442" y="7442"/>
                  </a:lnTo>
                  <a:lnTo>
                    <a:pt x="1993" y="15519"/>
                  </a:lnTo>
                  <a:lnTo>
                    <a:pt x="0" y="25400"/>
                  </a:lnTo>
                  <a:lnTo>
                    <a:pt x="1993" y="35293"/>
                  </a:lnTo>
                  <a:lnTo>
                    <a:pt x="7442" y="43370"/>
                  </a:lnTo>
                  <a:lnTo>
                    <a:pt x="15519" y="48806"/>
                  </a:lnTo>
                  <a:lnTo>
                    <a:pt x="25400" y="50800"/>
                  </a:lnTo>
                  <a:lnTo>
                    <a:pt x="35293" y="48806"/>
                  </a:lnTo>
                  <a:lnTo>
                    <a:pt x="43370" y="43370"/>
                  </a:lnTo>
                  <a:lnTo>
                    <a:pt x="48806" y="35293"/>
                  </a:lnTo>
                  <a:lnTo>
                    <a:pt x="50800" y="25400"/>
                  </a:lnTo>
                  <a:close/>
                </a:path>
              </a:pathLst>
            </a:custGeom>
            <a:solidFill>
              <a:srgbClr val="1936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20"/>
              </a:spcBef>
            </a:pPr>
            <a:r>
              <a:rPr dirty="0"/>
              <a:t>Power</a:t>
            </a:r>
            <a:r>
              <a:rPr spc="-30" dirty="0"/>
              <a:t> </a:t>
            </a:r>
            <a:r>
              <a:rPr dirty="0"/>
              <a:t>On.</a:t>
            </a:r>
            <a:r>
              <a:rPr spc="-30" dirty="0"/>
              <a:t> </a:t>
            </a:r>
            <a:r>
              <a:rPr dirty="0"/>
              <a:t>Peace</a:t>
            </a:r>
            <a:r>
              <a:rPr spc="-3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-20" dirty="0"/>
              <a:t>Mind</a:t>
            </a:r>
          </a:p>
        </p:txBody>
      </p:sp>
      <p:sp>
        <p:nvSpPr>
          <p:cNvPr id="58" name="object 13">
            <a:extLst>
              <a:ext uri="{FF2B5EF4-FFF2-40B4-BE49-F238E27FC236}">
                <a16:creationId xmlns:a16="http://schemas.microsoft.com/office/drawing/2014/main" id="{1D8A7CE7-732B-6E1E-0DF3-220A6C6D1406}"/>
              </a:ext>
            </a:extLst>
          </p:cNvPr>
          <p:cNvSpPr txBox="1"/>
          <p:nvPr/>
        </p:nvSpPr>
        <p:spPr>
          <a:xfrm>
            <a:off x="897890" y="1483452"/>
            <a:ext cx="9157673" cy="35573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1500" b="1" spc="-10" dirty="0">
                <a:solidFill>
                  <a:srgbClr val="DE291F"/>
                </a:solidFill>
                <a:latin typeface="Roboto"/>
                <a:cs typeface="Roboto"/>
              </a:rPr>
              <a:t>Apsolutna T vs Delta T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sr-Latn-RS" sz="1500" b="1" spc="-10" dirty="0">
              <a:solidFill>
                <a:srgbClr val="DE291F"/>
              </a:solidFill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200" dirty="0" err="1">
                <a:latin typeface="Roboto"/>
                <a:cs typeface="Roboto"/>
              </a:rPr>
              <a:t>Apsolutno</a:t>
            </a:r>
            <a:r>
              <a:rPr lang="en-GB" sz="1200" dirty="0">
                <a:latin typeface="Roboto"/>
                <a:cs typeface="Roboto"/>
              </a:rPr>
              <a:t> meri </a:t>
            </a:r>
            <a:r>
              <a:rPr lang="en-GB" sz="1200" dirty="0" err="1">
                <a:latin typeface="Roboto"/>
                <a:cs typeface="Roboto"/>
              </a:rPr>
              <a:t>stvarnu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temperaturu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tela</a:t>
            </a:r>
            <a:r>
              <a:rPr lang="en-GB" sz="1200" dirty="0">
                <a:latin typeface="Roboto"/>
                <a:cs typeface="Roboto"/>
              </a:rPr>
              <a:t> i</a:t>
            </a:r>
            <a:r>
              <a:rPr lang="sr-Latn-RS" sz="1200" dirty="0">
                <a:latin typeface="Roboto"/>
                <a:cs typeface="Roboto"/>
              </a:rPr>
              <a:t> koristi </a:t>
            </a:r>
            <a:r>
              <a:rPr lang="en-GB" sz="1200" dirty="0">
                <a:latin typeface="Roboto"/>
                <a:cs typeface="Roboto"/>
              </a:rPr>
              <a:t>se za </a:t>
            </a:r>
            <a:r>
              <a:rPr lang="en-GB" sz="1200" dirty="0" err="1">
                <a:latin typeface="Roboto"/>
                <a:cs typeface="Roboto"/>
              </a:rPr>
              <a:t>izračunavanje</a:t>
            </a:r>
            <a:r>
              <a:rPr lang="en-GB" sz="1200" dirty="0">
                <a:latin typeface="Roboto"/>
                <a:cs typeface="Roboto"/>
              </a:rPr>
              <a:t>, </a:t>
            </a:r>
            <a:r>
              <a:rPr lang="en-GB" sz="1200" dirty="0" err="1">
                <a:latin typeface="Roboto"/>
                <a:cs typeface="Roboto"/>
              </a:rPr>
              <a:t>na</a:t>
            </a:r>
            <a:r>
              <a:rPr lang="en-GB" sz="1200" dirty="0">
                <a:latin typeface="Roboto"/>
                <a:cs typeface="Roboto"/>
              </a:rPr>
              <a:t> primer, </a:t>
            </a:r>
            <a:r>
              <a:rPr lang="en-GB" sz="1200" dirty="0" err="1">
                <a:latin typeface="Roboto"/>
                <a:cs typeface="Roboto"/>
              </a:rPr>
              <a:t>ako</a:t>
            </a:r>
            <a:r>
              <a:rPr lang="en-GB" sz="1200" dirty="0">
                <a:latin typeface="Roboto"/>
                <a:cs typeface="Roboto"/>
              </a:rPr>
              <a:t> je </a:t>
            </a:r>
            <a:r>
              <a:rPr lang="en-GB" sz="1200" dirty="0" err="1">
                <a:latin typeface="Roboto"/>
                <a:cs typeface="Roboto"/>
              </a:rPr>
              <a:t>objekat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unutar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maksimalnog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ili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minimalnog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sr-Latn-RS" sz="1200" b="1" dirty="0">
                <a:latin typeface="Roboto"/>
                <a:cs typeface="Roboto"/>
              </a:rPr>
              <a:t>projektovanog </a:t>
            </a:r>
            <a:r>
              <a:rPr lang="en-GB" sz="1200" b="1" dirty="0" err="1">
                <a:latin typeface="Roboto"/>
                <a:cs typeface="Roboto"/>
              </a:rPr>
              <a:t>praga</a:t>
            </a:r>
            <a:r>
              <a:rPr lang="en-GB" sz="1200" dirty="0">
                <a:latin typeface="Roboto"/>
                <a:cs typeface="Roboto"/>
              </a:rPr>
              <a:t>.</a:t>
            </a:r>
            <a:r>
              <a:rPr lang="sr-Latn-RS" sz="1200" dirty="0">
                <a:latin typeface="Roboto"/>
                <a:cs typeface="Roboto"/>
              </a:rPr>
              <a:t> </a:t>
            </a:r>
            <a:r>
              <a:rPr lang="en-GB" sz="1200" dirty="0">
                <a:latin typeface="Roboto"/>
                <a:cs typeface="Roboto"/>
              </a:rPr>
              <a:t>Ovo je </a:t>
            </a:r>
            <a:r>
              <a:rPr lang="en-GB" sz="1200" dirty="0" err="1">
                <a:latin typeface="Roboto"/>
                <a:cs typeface="Roboto"/>
              </a:rPr>
              <a:t>korisno</a:t>
            </a:r>
            <a:r>
              <a:rPr lang="en-GB" sz="1200" dirty="0">
                <a:latin typeface="Roboto"/>
                <a:cs typeface="Roboto"/>
              </a:rPr>
              <a:t> za </a:t>
            </a:r>
            <a:r>
              <a:rPr lang="en-GB" sz="1200" dirty="0" err="1">
                <a:latin typeface="Roboto"/>
                <a:cs typeface="Roboto"/>
              </a:rPr>
              <a:t>mehaničke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predmete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kao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što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su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ležajevi</a:t>
            </a:r>
            <a:r>
              <a:rPr lang="en-GB" sz="1200" dirty="0">
                <a:latin typeface="Roboto"/>
                <a:cs typeface="Roboto"/>
              </a:rPr>
              <a:t>, </a:t>
            </a:r>
            <a:r>
              <a:rPr lang="en-GB" sz="1200" dirty="0" err="1">
                <a:latin typeface="Roboto"/>
                <a:cs typeface="Roboto"/>
              </a:rPr>
              <a:t>namotaji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motora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itd</a:t>
            </a:r>
            <a:r>
              <a:rPr lang="en-GB" sz="1200" dirty="0">
                <a:latin typeface="Roboto"/>
                <a:cs typeface="Roboto"/>
              </a:rPr>
              <a:t>., </a:t>
            </a:r>
            <a:r>
              <a:rPr lang="en-GB" sz="1200" dirty="0" err="1">
                <a:latin typeface="Roboto"/>
                <a:cs typeface="Roboto"/>
              </a:rPr>
              <a:t>jer</a:t>
            </a:r>
            <a:r>
              <a:rPr lang="en-GB" sz="1200" dirty="0">
                <a:latin typeface="Roboto"/>
                <a:cs typeface="Roboto"/>
              </a:rPr>
              <a:t> u </a:t>
            </a:r>
            <a:r>
              <a:rPr lang="en-GB" sz="1200" dirty="0" err="1">
                <a:latin typeface="Roboto"/>
                <a:cs typeface="Roboto"/>
              </a:rPr>
              <a:t>nekim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ekstremnim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slučajevima</a:t>
            </a:r>
            <a:r>
              <a:rPr lang="en-GB" sz="1200" dirty="0">
                <a:latin typeface="Roboto"/>
                <a:cs typeface="Roboto"/>
              </a:rPr>
              <a:t>, </a:t>
            </a:r>
            <a:r>
              <a:rPr lang="en-GB" sz="1200" dirty="0" err="1">
                <a:latin typeface="Roboto"/>
                <a:cs typeface="Roboto"/>
              </a:rPr>
              <a:t>ovi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elementi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opreme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zahtevaju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smanjenje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snage</a:t>
            </a:r>
            <a:r>
              <a:rPr lang="en-GB" sz="1200" dirty="0">
                <a:latin typeface="Roboto"/>
                <a:cs typeface="Roboto"/>
              </a:rPr>
              <a:t> da bi </a:t>
            </a:r>
            <a:r>
              <a:rPr lang="en-GB" sz="1200" dirty="0" err="1">
                <a:latin typeface="Roboto"/>
                <a:cs typeface="Roboto"/>
              </a:rPr>
              <a:t>radili</a:t>
            </a:r>
            <a:r>
              <a:rPr lang="en-GB" sz="1200" dirty="0">
                <a:latin typeface="Roboto"/>
                <a:cs typeface="Roboto"/>
              </a:rPr>
              <a:t> u </a:t>
            </a:r>
            <a:r>
              <a:rPr lang="en-GB" sz="1200" dirty="0" err="1">
                <a:latin typeface="Roboto"/>
                <a:cs typeface="Roboto"/>
              </a:rPr>
              <a:t>teškim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sr-Latn-RS" sz="1200" dirty="0">
                <a:latin typeface="Roboto"/>
                <a:cs typeface="Roboto"/>
              </a:rPr>
              <a:t>radnim uslovima</a:t>
            </a:r>
            <a:r>
              <a:rPr lang="en-GB" sz="1200" dirty="0">
                <a:latin typeface="Roboto"/>
                <a:cs typeface="Roboto"/>
              </a:rPr>
              <a:t>.</a:t>
            </a:r>
            <a:endParaRPr lang="sr-Latn-RS" sz="12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sr-Latn-RS" sz="12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200" b="1" dirty="0" err="1">
                <a:latin typeface="Roboto"/>
                <a:cs typeface="Roboto"/>
              </a:rPr>
              <a:t>Apsolutna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temperatura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nam</a:t>
            </a:r>
            <a:r>
              <a:rPr lang="en-GB" sz="1200" b="1" dirty="0">
                <a:latin typeface="Roboto"/>
                <a:cs typeface="Roboto"/>
              </a:rPr>
              <a:t> ne </a:t>
            </a:r>
            <a:r>
              <a:rPr lang="en-GB" sz="1200" b="1" dirty="0" err="1">
                <a:latin typeface="Roboto"/>
                <a:cs typeface="Roboto"/>
              </a:rPr>
              <a:t>govori</a:t>
            </a:r>
            <a:r>
              <a:rPr lang="en-GB" sz="1200" b="1" dirty="0">
                <a:latin typeface="Roboto"/>
                <a:cs typeface="Roboto"/>
              </a:rPr>
              <a:t> da li taj </a:t>
            </a:r>
            <a:r>
              <a:rPr lang="en-GB" sz="1200" b="1" dirty="0" err="1">
                <a:latin typeface="Roboto"/>
                <a:cs typeface="Roboto"/>
              </a:rPr>
              <a:t>isti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komad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opreme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ili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veze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ima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grešku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zbog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zamora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ili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kvara</a:t>
            </a:r>
            <a:r>
              <a:rPr lang="en-GB" sz="1200" b="1" dirty="0">
                <a:latin typeface="Roboto"/>
                <a:cs typeface="Roboto"/>
              </a:rPr>
              <a:t>. </a:t>
            </a:r>
            <a:r>
              <a:rPr lang="en-GB" sz="1200" dirty="0">
                <a:latin typeface="Roboto"/>
                <a:cs typeface="Roboto"/>
              </a:rPr>
              <a:t>To je </a:t>
            </a:r>
            <a:r>
              <a:rPr lang="en-GB" sz="1200" dirty="0" err="1">
                <a:latin typeface="Roboto"/>
                <a:cs typeface="Roboto"/>
              </a:rPr>
              <a:t>zato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što</a:t>
            </a:r>
            <a:r>
              <a:rPr lang="en-GB" sz="1200" dirty="0">
                <a:latin typeface="Roboto"/>
                <a:cs typeface="Roboto"/>
              </a:rPr>
              <a:t> ne </a:t>
            </a:r>
            <a:r>
              <a:rPr lang="en-GB" sz="1200" dirty="0" err="1">
                <a:latin typeface="Roboto"/>
                <a:cs typeface="Roboto"/>
              </a:rPr>
              <a:t>razumemo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kakav</a:t>
            </a:r>
            <a:r>
              <a:rPr lang="sr-Latn-RS" sz="1200" dirty="0">
                <a:latin typeface="Roboto"/>
                <a:cs typeface="Roboto"/>
              </a:rPr>
              <a:t>i su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ambijent</a:t>
            </a:r>
            <a:r>
              <a:rPr lang="sr-Latn-RS" sz="1200" dirty="0">
                <a:latin typeface="Roboto"/>
                <a:cs typeface="Roboto"/>
              </a:rPr>
              <a:t>alni </a:t>
            </a:r>
            <a:r>
              <a:rPr lang="en-GB" sz="1200" dirty="0" err="1">
                <a:latin typeface="Roboto"/>
                <a:cs typeface="Roboto"/>
              </a:rPr>
              <a:t>uslovi</a:t>
            </a:r>
            <a:r>
              <a:rPr lang="sr-Latn-RS" sz="1200" dirty="0">
                <a:latin typeface="Roboto"/>
                <a:cs typeface="Roboto"/>
              </a:rPr>
              <a:t>. Z</a:t>
            </a:r>
            <a:r>
              <a:rPr lang="en-GB" sz="1200" dirty="0" err="1">
                <a:latin typeface="Roboto"/>
                <a:cs typeface="Roboto"/>
              </a:rPr>
              <a:t>apravo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sr-Latn-RS" sz="1200" dirty="0">
                <a:latin typeface="Roboto"/>
                <a:cs typeface="Roboto"/>
              </a:rPr>
              <a:t>bi </a:t>
            </a:r>
            <a:r>
              <a:rPr lang="en-GB" sz="1200" dirty="0" err="1">
                <a:latin typeface="Roboto"/>
                <a:cs typeface="Roboto"/>
              </a:rPr>
              <a:t>ambijent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sr-Latn-RS" sz="1200" dirty="0">
                <a:latin typeface="Roboto"/>
                <a:cs typeface="Roboto"/>
              </a:rPr>
              <a:t>mogao biti taj </a:t>
            </a:r>
            <a:r>
              <a:rPr lang="en-GB" sz="1200" dirty="0">
                <a:latin typeface="Roboto"/>
                <a:cs typeface="Roboto"/>
              </a:rPr>
              <a:t>koji </a:t>
            </a:r>
            <a:r>
              <a:rPr lang="en-GB" sz="1200" dirty="0" err="1">
                <a:latin typeface="Roboto"/>
                <a:cs typeface="Roboto"/>
              </a:rPr>
              <a:t>uzrokuje</a:t>
            </a:r>
            <a:r>
              <a:rPr lang="en-GB" sz="1200" dirty="0">
                <a:latin typeface="Roboto"/>
                <a:cs typeface="Roboto"/>
              </a:rPr>
              <a:t> problem, a ne </a:t>
            </a:r>
            <a:r>
              <a:rPr lang="en-GB" sz="1200" dirty="0" err="1">
                <a:latin typeface="Roboto"/>
                <a:cs typeface="Roboto"/>
              </a:rPr>
              <a:t>neispravna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komponenta</a:t>
            </a:r>
            <a:r>
              <a:rPr lang="en-GB" sz="1200" dirty="0">
                <a:latin typeface="Roboto"/>
                <a:cs typeface="Roboto"/>
              </a:rPr>
              <a:t>.</a:t>
            </a:r>
            <a:endParaRPr lang="sr-Latn-RS" sz="12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sr-Latn-RS" sz="12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200" dirty="0" err="1">
                <a:latin typeface="Roboto"/>
                <a:cs typeface="Roboto"/>
              </a:rPr>
              <a:t>Apsolutno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nam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samo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govori</a:t>
            </a:r>
            <a:r>
              <a:rPr lang="en-GB" sz="1200" dirty="0">
                <a:latin typeface="Roboto"/>
                <a:cs typeface="Roboto"/>
              </a:rPr>
              <a:t> da </a:t>
            </a:r>
            <a:r>
              <a:rPr lang="en-GB" sz="1200" dirty="0" err="1">
                <a:latin typeface="Roboto"/>
                <a:cs typeface="Roboto"/>
              </a:rPr>
              <a:t>objekat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radi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unutar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ili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izvan</a:t>
            </a:r>
            <a:r>
              <a:rPr lang="sr-Latn-RS" sz="1200" dirty="0">
                <a:latin typeface="Roboto"/>
                <a:cs typeface="Roboto"/>
              </a:rPr>
              <a:t> projektovanih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pragova</a:t>
            </a:r>
            <a:r>
              <a:rPr lang="en-GB" sz="1200" dirty="0">
                <a:latin typeface="Roboto"/>
                <a:cs typeface="Roboto"/>
              </a:rPr>
              <a:t>. </a:t>
            </a:r>
            <a:r>
              <a:rPr lang="en-GB" sz="1200" dirty="0" err="1">
                <a:latin typeface="Roboto"/>
                <a:cs typeface="Roboto"/>
              </a:rPr>
              <a:t>Zbog</a:t>
            </a:r>
            <a:r>
              <a:rPr lang="en-GB" sz="1200" dirty="0">
                <a:latin typeface="Roboto"/>
                <a:cs typeface="Roboto"/>
              </a:rPr>
              <a:t> toga </a:t>
            </a:r>
            <a:r>
              <a:rPr lang="en-GB" sz="1200" dirty="0" err="1">
                <a:latin typeface="Roboto"/>
                <a:cs typeface="Roboto"/>
              </a:rPr>
              <a:t>nam</a:t>
            </a:r>
            <a:r>
              <a:rPr lang="en-GB" sz="1200" dirty="0">
                <a:latin typeface="Roboto"/>
                <a:cs typeface="Roboto"/>
              </a:rPr>
              <a:t> je </a:t>
            </a:r>
            <a:r>
              <a:rPr lang="en-GB" sz="1200" dirty="0" err="1">
                <a:latin typeface="Roboto"/>
                <a:cs typeface="Roboto"/>
              </a:rPr>
              <a:t>potreban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drugi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metod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merenja</a:t>
            </a:r>
            <a:r>
              <a:rPr lang="en-GB" sz="1200" dirty="0">
                <a:latin typeface="Roboto"/>
                <a:cs typeface="Roboto"/>
              </a:rPr>
              <a:t> temperature koji </a:t>
            </a:r>
            <a:r>
              <a:rPr lang="en-GB" sz="1200" dirty="0" err="1">
                <a:latin typeface="Roboto"/>
                <a:cs typeface="Roboto"/>
              </a:rPr>
              <a:t>može</a:t>
            </a:r>
            <a:r>
              <a:rPr lang="en-GB" sz="1200" dirty="0">
                <a:latin typeface="Roboto"/>
                <a:cs typeface="Roboto"/>
              </a:rPr>
              <a:t> da </a:t>
            </a:r>
            <a:r>
              <a:rPr lang="en-GB" sz="1200" dirty="0" err="1">
                <a:latin typeface="Roboto"/>
                <a:cs typeface="Roboto"/>
              </a:rPr>
              <a:t>pruži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detaljnije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informacije</a:t>
            </a:r>
            <a:r>
              <a:rPr lang="en-GB" sz="1200" dirty="0">
                <a:latin typeface="Roboto"/>
                <a:cs typeface="Roboto"/>
              </a:rPr>
              <a:t>/</a:t>
            </a:r>
            <a:r>
              <a:rPr lang="en-GB" sz="1200" dirty="0" err="1">
                <a:latin typeface="Roboto"/>
                <a:cs typeface="Roboto"/>
              </a:rPr>
              <a:t>razumevanje</a:t>
            </a:r>
            <a:r>
              <a:rPr lang="en-GB" sz="1200" dirty="0">
                <a:latin typeface="Roboto"/>
                <a:cs typeface="Roboto"/>
              </a:rPr>
              <a:t> o </a:t>
            </a:r>
            <a:r>
              <a:rPr lang="en-GB" sz="1200" dirty="0" err="1">
                <a:latin typeface="Roboto"/>
                <a:cs typeface="Roboto"/>
              </a:rPr>
              <a:t>opremi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koja</a:t>
            </a:r>
            <a:r>
              <a:rPr lang="en-GB" sz="1200" dirty="0">
                <a:latin typeface="Roboto"/>
                <a:cs typeface="Roboto"/>
              </a:rPr>
              <a:t> se </a:t>
            </a:r>
            <a:r>
              <a:rPr lang="en-GB" sz="1200" dirty="0" err="1">
                <a:latin typeface="Roboto"/>
                <a:cs typeface="Roboto"/>
              </a:rPr>
              <a:t>nadgleda</a:t>
            </a:r>
            <a:r>
              <a:rPr lang="en-GB" sz="1200" dirty="0">
                <a:latin typeface="Roboto"/>
                <a:cs typeface="Roboto"/>
              </a:rPr>
              <a:t>.</a:t>
            </a:r>
            <a:r>
              <a:rPr lang="sr-Latn-RS" sz="1200" dirty="0">
                <a:latin typeface="Roboto"/>
                <a:cs typeface="Roboto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sr-Latn-RS" sz="12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200" b="1" dirty="0">
                <a:latin typeface="Roboto"/>
                <a:cs typeface="Roboto"/>
              </a:rPr>
              <a:t>Delta T (∆T) je </a:t>
            </a:r>
            <a:r>
              <a:rPr lang="en-GB" sz="1200" b="1" dirty="0" err="1">
                <a:latin typeface="Roboto"/>
                <a:cs typeface="Roboto"/>
              </a:rPr>
              <a:t>metoda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merenja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temperaturne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razlike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između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objekta</a:t>
            </a:r>
            <a:r>
              <a:rPr lang="en-GB" sz="1200" b="1" dirty="0">
                <a:latin typeface="Roboto"/>
                <a:cs typeface="Roboto"/>
              </a:rPr>
              <a:t>, </a:t>
            </a:r>
            <a:r>
              <a:rPr lang="en-GB" sz="1200" b="1" dirty="0" err="1">
                <a:latin typeface="Roboto"/>
                <a:cs typeface="Roboto"/>
              </a:rPr>
              <a:t>odnosno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komada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opreme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ili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veze</a:t>
            </a:r>
            <a:r>
              <a:rPr lang="en-GB" sz="1200" b="1" dirty="0">
                <a:latin typeface="Roboto"/>
                <a:cs typeface="Roboto"/>
              </a:rPr>
              <a:t>, i </a:t>
            </a:r>
            <a:r>
              <a:rPr lang="en-GB" sz="1200" b="1" dirty="0" err="1">
                <a:latin typeface="Roboto"/>
                <a:cs typeface="Roboto"/>
              </a:rPr>
              <a:t>okolnog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ambijenta</a:t>
            </a:r>
            <a:r>
              <a:rPr lang="en-GB" sz="1200" b="1" dirty="0">
                <a:latin typeface="Roboto"/>
                <a:cs typeface="Roboto"/>
              </a:rPr>
              <a:t>.</a:t>
            </a:r>
            <a:r>
              <a:rPr lang="sr-Latn-RS" sz="1200" dirty="0">
                <a:latin typeface="Roboto"/>
                <a:cs typeface="Roboto"/>
              </a:rPr>
              <a:t> </a:t>
            </a:r>
            <a:r>
              <a:rPr lang="en-GB" sz="1200" dirty="0">
                <a:latin typeface="Roboto"/>
                <a:cs typeface="Roboto"/>
              </a:rPr>
              <a:t>U </a:t>
            </a:r>
            <a:r>
              <a:rPr lang="en-GB" sz="1200" dirty="0" err="1">
                <a:latin typeface="Roboto"/>
                <a:cs typeface="Roboto"/>
              </a:rPr>
              <a:t>slučaju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električnih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razvodnih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sr-Latn-RS" sz="1200" dirty="0">
                <a:latin typeface="Roboto"/>
                <a:cs typeface="Roboto"/>
              </a:rPr>
              <a:t>postrojenja</a:t>
            </a:r>
            <a:r>
              <a:rPr lang="en-GB" sz="1200" dirty="0">
                <a:latin typeface="Roboto"/>
                <a:cs typeface="Roboto"/>
              </a:rPr>
              <a:t>, to </a:t>
            </a:r>
            <a:r>
              <a:rPr lang="en-GB" sz="1200" dirty="0" err="1">
                <a:latin typeface="Roboto"/>
                <a:cs typeface="Roboto"/>
              </a:rPr>
              <a:t>su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uglavnom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sabirnice</a:t>
            </a:r>
            <a:r>
              <a:rPr lang="en-GB" sz="1200" dirty="0">
                <a:latin typeface="Roboto"/>
                <a:cs typeface="Roboto"/>
              </a:rPr>
              <a:t> i </a:t>
            </a:r>
            <a:r>
              <a:rPr lang="en-GB" sz="1200" dirty="0" err="1">
                <a:latin typeface="Roboto"/>
                <a:cs typeface="Roboto"/>
              </a:rPr>
              <a:t>glavne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priključne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tačke</a:t>
            </a:r>
            <a:r>
              <a:rPr lang="en-GB" sz="1200" dirty="0">
                <a:latin typeface="Roboto"/>
                <a:cs typeface="Roboto"/>
              </a:rPr>
              <a:t>, </a:t>
            </a:r>
            <a:r>
              <a:rPr lang="en-GB" sz="1200" dirty="0" err="1">
                <a:latin typeface="Roboto"/>
                <a:cs typeface="Roboto"/>
              </a:rPr>
              <a:t>jer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su</a:t>
            </a:r>
            <a:r>
              <a:rPr lang="en-GB" sz="1200" dirty="0">
                <a:latin typeface="Roboto"/>
                <a:cs typeface="Roboto"/>
              </a:rPr>
              <a:t> to </a:t>
            </a:r>
            <a:r>
              <a:rPr lang="en-GB" sz="1200" dirty="0" err="1">
                <a:latin typeface="Roboto"/>
                <a:cs typeface="Roboto"/>
              </a:rPr>
              <a:t>oblasti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koje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mogu</a:t>
            </a:r>
            <a:r>
              <a:rPr lang="en-GB" sz="1200" dirty="0">
                <a:latin typeface="Roboto"/>
                <a:cs typeface="Roboto"/>
              </a:rPr>
              <a:t> da </a:t>
            </a:r>
            <a:r>
              <a:rPr lang="en-GB" sz="1200" dirty="0" err="1">
                <a:latin typeface="Roboto"/>
                <a:cs typeface="Roboto"/>
              </a:rPr>
              <a:t>pokvare</a:t>
            </a:r>
            <a:r>
              <a:rPr lang="en-GB" sz="1200" dirty="0">
                <a:latin typeface="Roboto"/>
                <a:cs typeface="Roboto"/>
              </a:rPr>
              <a:t>, i </a:t>
            </a:r>
            <a:r>
              <a:rPr lang="en-GB" sz="1200" dirty="0" err="1">
                <a:latin typeface="Roboto"/>
                <a:cs typeface="Roboto"/>
              </a:rPr>
              <a:t>obično</a:t>
            </a:r>
            <a:r>
              <a:rPr lang="en-GB" sz="1200" dirty="0">
                <a:latin typeface="Roboto"/>
                <a:cs typeface="Roboto"/>
              </a:rPr>
              <a:t> se </a:t>
            </a:r>
            <a:r>
              <a:rPr lang="en-GB" sz="1200" dirty="0" err="1">
                <a:latin typeface="Roboto"/>
                <a:cs typeface="Roboto"/>
              </a:rPr>
              <a:t>termografski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pregledavaju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na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godišnjem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nivou</a:t>
            </a:r>
            <a:r>
              <a:rPr lang="en-GB" sz="1200" dirty="0">
                <a:latin typeface="Roboto"/>
                <a:cs typeface="Roboto"/>
              </a:rPr>
              <a:t>.</a:t>
            </a:r>
            <a:r>
              <a:rPr lang="sr-Latn-RS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Npr</a:t>
            </a:r>
            <a:r>
              <a:rPr lang="en-GB" sz="1200" dirty="0">
                <a:latin typeface="Roboto"/>
                <a:cs typeface="Roboto"/>
              </a:rPr>
              <a:t>. u </a:t>
            </a:r>
            <a:r>
              <a:rPr lang="en-GB" sz="1200" dirty="0" err="1">
                <a:latin typeface="Roboto"/>
                <a:cs typeface="Roboto"/>
              </a:rPr>
              <a:t>rasklopnim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aparatima</a:t>
            </a:r>
            <a:r>
              <a:rPr lang="en-GB" sz="1200" dirty="0">
                <a:latin typeface="Roboto"/>
                <a:cs typeface="Roboto"/>
              </a:rPr>
              <a:t>, Delta T (∆T) je </a:t>
            </a:r>
            <a:r>
              <a:rPr lang="en-GB" sz="1200" dirty="0" err="1">
                <a:latin typeface="Roboto"/>
                <a:cs typeface="Roboto"/>
              </a:rPr>
              <a:t>temperaturna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razlika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između</a:t>
            </a:r>
            <a:r>
              <a:rPr lang="en-GB" sz="1200" dirty="0">
                <a:latin typeface="Roboto"/>
                <a:cs typeface="Roboto"/>
              </a:rPr>
              <a:t> „</a:t>
            </a:r>
            <a:r>
              <a:rPr lang="en-GB" sz="1200" dirty="0" err="1">
                <a:latin typeface="Roboto"/>
                <a:cs typeface="Roboto"/>
              </a:rPr>
              <a:t>sabirnice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ili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priključka</a:t>
            </a:r>
            <a:r>
              <a:rPr lang="en-GB" sz="1200" dirty="0">
                <a:latin typeface="Roboto"/>
                <a:cs typeface="Roboto"/>
              </a:rPr>
              <a:t>“ i </a:t>
            </a:r>
            <a:r>
              <a:rPr lang="en-GB" sz="1200" dirty="0" err="1">
                <a:latin typeface="Roboto"/>
                <a:cs typeface="Roboto"/>
              </a:rPr>
              <a:t>okolnog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okruženja</a:t>
            </a:r>
            <a:r>
              <a:rPr lang="en-GB" sz="1200" dirty="0">
                <a:latin typeface="Roboto"/>
                <a:cs typeface="Roboto"/>
              </a:rPr>
              <a:t>. </a:t>
            </a:r>
            <a:endParaRPr lang="sr-Latn-RS" sz="12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sr-Latn-RS" sz="12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200" b="1" dirty="0">
                <a:latin typeface="Roboto"/>
                <a:cs typeface="Roboto"/>
              </a:rPr>
              <a:t>Delta T je </a:t>
            </a:r>
            <a:r>
              <a:rPr lang="en-GB" sz="1200" b="1" dirty="0" err="1">
                <a:latin typeface="Roboto"/>
                <a:cs typeface="Roboto"/>
              </a:rPr>
              <a:t>međunarodno</a:t>
            </a:r>
            <a:r>
              <a:rPr lang="sr-Latn-RS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priznat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način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vršenja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električnog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pregleda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rasklopnih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uređaja</a:t>
            </a:r>
            <a:r>
              <a:rPr lang="en-GB" sz="1200" b="1" dirty="0">
                <a:latin typeface="Roboto"/>
                <a:cs typeface="Roboto"/>
              </a:rPr>
              <a:t> i </a:t>
            </a:r>
            <a:r>
              <a:rPr lang="en-GB" sz="1200" b="1" dirty="0" err="1">
                <a:latin typeface="Roboto"/>
                <a:cs typeface="Roboto"/>
              </a:rPr>
              <a:t>komponenti</a:t>
            </a:r>
            <a:r>
              <a:rPr lang="en-GB" sz="1200" b="1" dirty="0">
                <a:latin typeface="Roboto"/>
                <a:cs typeface="Roboto"/>
              </a:rPr>
              <a:t>.</a:t>
            </a:r>
            <a:endParaRPr sz="1200" b="1" dirty="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87037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7035355"/>
            <a:ext cx="635" cy="525145"/>
          </a:xfrm>
          <a:custGeom>
            <a:avLst/>
            <a:gdLst/>
            <a:ahLst/>
            <a:cxnLst/>
            <a:rect l="l" t="t" r="r" b="b"/>
            <a:pathLst>
              <a:path w="635" h="525145">
                <a:moveTo>
                  <a:pt x="0" y="524649"/>
                </a:moveTo>
                <a:lnTo>
                  <a:pt x="596" y="524649"/>
                </a:lnTo>
                <a:lnTo>
                  <a:pt x="596" y="0"/>
                </a:lnTo>
                <a:lnTo>
                  <a:pt x="0" y="0"/>
                </a:lnTo>
                <a:lnTo>
                  <a:pt x="0" y="524649"/>
                </a:lnTo>
                <a:close/>
              </a:path>
            </a:pathLst>
          </a:custGeom>
          <a:solidFill>
            <a:srgbClr val="E1E0E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96" y="7035355"/>
            <a:ext cx="10691495" cy="525145"/>
            <a:chOff x="596" y="7035355"/>
            <a:chExt cx="10691495" cy="525145"/>
          </a:xfrm>
        </p:grpSpPr>
        <p:sp>
          <p:nvSpPr>
            <p:cNvPr id="8" name="object 8"/>
            <p:cNvSpPr/>
            <p:nvPr/>
          </p:nvSpPr>
          <p:spPr>
            <a:xfrm>
              <a:off x="3387597" y="7035355"/>
              <a:ext cx="7304405" cy="525145"/>
            </a:xfrm>
            <a:custGeom>
              <a:avLst/>
              <a:gdLst/>
              <a:ahLst/>
              <a:cxnLst/>
              <a:rect l="l" t="t" r="r" b="b"/>
              <a:pathLst>
                <a:path w="7304405" h="525145">
                  <a:moveTo>
                    <a:pt x="0" y="524649"/>
                  </a:moveTo>
                  <a:lnTo>
                    <a:pt x="7304405" y="524649"/>
                  </a:lnTo>
                  <a:lnTo>
                    <a:pt x="7304405" y="0"/>
                  </a:lnTo>
                  <a:lnTo>
                    <a:pt x="0" y="0"/>
                  </a:lnTo>
                  <a:lnTo>
                    <a:pt x="0" y="524649"/>
                  </a:lnTo>
                  <a:close/>
                </a:path>
              </a:pathLst>
            </a:custGeom>
            <a:solidFill>
              <a:srgbClr val="E1E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6" y="7035355"/>
              <a:ext cx="3387090" cy="525145"/>
            </a:xfrm>
            <a:custGeom>
              <a:avLst/>
              <a:gdLst/>
              <a:ahLst/>
              <a:cxnLst/>
              <a:rect l="l" t="t" r="r" b="b"/>
              <a:pathLst>
                <a:path w="3387090" h="525145">
                  <a:moveTo>
                    <a:pt x="3387001" y="0"/>
                  </a:moveTo>
                  <a:lnTo>
                    <a:pt x="0" y="0"/>
                  </a:lnTo>
                  <a:lnTo>
                    <a:pt x="0" y="524649"/>
                  </a:lnTo>
                  <a:lnTo>
                    <a:pt x="3387001" y="524649"/>
                  </a:lnTo>
                  <a:lnTo>
                    <a:pt x="3387001" y="0"/>
                  </a:lnTo>
                  <a:close/>
                </a:path>
              </a:pathLst>
            </a:custGeom>
            <a:solidFill>
              <a:srgbClr val="DE2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63597" y="7095566"/>
              <a:ext cx="1827326" cy="404233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575650" y="1483453"/>
            <a:ext cx="124374" cy="5009536"/>
            <a:chOff x="575650" y="2627109"/>
            <a:chExt cx="50800" cy="3865879"/>
          </a:xfrm>
        </p:grpSpPr>
        <p:sp>
          <p:nvSpPr>
            <p:cNvPr id="14" name="object 14"/>
            <p:cNvSpPr/>
            <p:nvPr/>
          </p:nvSpPr>
          <p:spPr>
            <a:xfrm>
              <a:off x="601050" y="2652506"/>
              <a:ext cx="0" cy="3815079"/>
            </a:xfrm>
            <a:custGeom>
              <a:avLst/>
              <a:gdLst/>
              <a:ahLst/>
              <a:cxnLst/>
              <a:rect l="l" t="t" r="r" b="b"/>
              <a:pathLst>
                <a:path h="3815079">
                  <a:moveTo>
                    <a:pt x="0" y="381469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936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5640" y="2627108"/>
              <a:ext cx="50800" cy="3865879"/>
            </a:xfrm>
            <a:custGeom>
              <a:avLst/>
              <a:gdLst/>
              <a:ahLst/>
              <a:cxnLst/>
              <a:rect l="l" t="t" r="r" b="b"/>
              <a:pathLst>
                <a:path w="50800" h="3865879">
                  <a:moveTo>
                    <a:pt x="50800" y="3840099"/>
                  </a:moveTo>
                  <a:lnTo>
                    <a:pt x="48806" y="3830218"/>
                  </a:lnTo>
                  <a:lnTo>
                    <a:pt x="43370" y="3822141"/>
                  </a:lnTo>
                  <a:lnTo>
                    <a:pt x="35293" y="3816693"/>
                  </a:lnTo>
                  <a:lnTo>
                    <a:pt x="25400" y="3814699"/>
                  </a:lnTo>
                  <a:lnTo>
                    <a:pt x="15519" y="3816693"/>
                  </a:lnTo>
                  <a:lnTo>
                    <a:pt x="7442" y="3822141"/>
                  </a:lnTo>
                  <a:lnTo>
                    <a:pt x="1993" y="3830218"/>
                  </a:lnTo>
                  <a:lnTo>
                    <a:pt x="0" y="3840099"/>
                  </a:lnTo>
                  <a:lnTo>
                    <a:pt x="1993" y="3849992"/>
                  </a:lnTo>
                  <a:lnTo>
                    <a:pt x="7442" y="3858069"/>
                  </a:lnTo>
                  <a:lnTo>
                    <a:pt x="15519" y="3863505"/>
                  </a:lnTo>
                  <a:lnTo>
                    <a:pt x="25400" y="3865499"/>
                  </a:lnTo>
                  <a:lnTo>
                    <a:pt x="35293" y="3863505"/>
                  </a:lnTo>
                  <a:lnTo>
                    <a:pt x="43370" y="3858069"/>
                  </a:lnTo>
                  <a:lnTo>
                    <a:pt x="48806" y="3849992"/>
                  </a:lnTo>
                  <a:lnTo>
                    <a:pt x="50800" y="3840099"/>
                  </a:lnTo>
                  <a:close/>
                </a:path>
                <a:path w="50800" h="3865879">
                  <a:moveTo>
                    <a:pt x="50800" y="25400"/>
                  </a:moveTo>
                  <a:lnTo>
                    <a:pt x="48806" y="15519"/>
                  </a:lnTo>
                  <a:lnTo>
                    <a:pt x="43370" y="7442"/>
                  </a:lnTo>
                  <a:lnTo>
                    <a:pt x="35293" y="2006"/>
                  </a:lnTo>
                  <a:lnTo>
                    <a:pt x="25400" y="0"/>
                  </a:lnTo>
                  <a:lnTo>
                    <a:pt x="15519" y="2006"/>
                  </a:lnTo>
                  <a:lnTo>
                    <a:pt x="7442" y="7442"/>
                  </a:lnTo>
                  <a:lnTo>
                    <a:pt x="1993" y="15519"/>
                  </a:lnTo>
                  <a:lnTo>
                    <a:pt x="0" y="25400"/>
                  </a:lnTo>
                  <a:lnTo>
                    <a:pt x="1993" y="35293"/>
                  </a:lnTo>
                  <a:lnTo>
                    <a:pt x="7442" y="43370"/>
                  </a:lnTo>
                  <a:lnTo>
                    <a:pt x="15519" y="48806"/>
                  </a:lnTo>
                  <a:lnTo>
                    <a:pt x="25400" y="50800"/>
                  </a:lnTo>
                  <a:lnTo>
                    <a:pt x="35293" y="48806"/>
                  </a:lnTo>
                  <a:lnTo>
                    <a:pt x="43370" y="43370"/>
                  </a:lnTo>
                  <a:lnTo>
                    <a:pt x="48806" y="35293"/>
                  </a:lnTo>
                  <a:lnTo>
                    <a:pt x="50800" y="25400"/>
                  </a:lnTo>
                  <a:close/>
                </a:path>
              </a:pathLst>
            </a:custGeom>
            <a:solidFill>
              <a:srgbClr val="1936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20"/>
              </a:spcBef>
            </a:pPr>
            <a:r>
              <a:rPr dirty="0"/>
              <a:t>Power</a:t>
            </a:r>
            <a:r>
              <a:rPr spc="-30" dirty="0"/>
              <a:t> </a:t>
            </a:r>
            <a:r>
              <a:rPr dirty="0"/>
              <a:t>On.</a:t>
            </a:r>
            <a:r>
              <a:rPr spc="-30" dirty="0"/>
              <a:t> </a:t>
            </a:r>
            <a:r>
              <a:rPr dirty="0"/>
              <a:t>Peace</a:t>
            </a:r>
            <a:r>
              <a:rPr spc="-3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-20" dirty="0"/>
              <a:t>Mind</a:t>
            </a:r>
          </a:p>
        </p:txBody>
      </p:sp>
      <p:sp>
        <p:nvSpPr>
          <p:cNvPr id="59" name="object 13">
            <a:extLst>
              <a:ext uri="{FF2B5EF4-FFF2-40B4-BE49-F238E27FC236}">
                <a16:creationId xmlns:a16="http://schemas.microsoft.com/office/drawing/2014/main" id="{B4B564F4-B7CA-C593-4EEB-129F07EF7A37}"/>
              </a:ext>
            </a:extLst>
          </p:cNvPr>
          <p:cNvSpPr txBox="1"/>
          <p:nvPr/>
        </p:nvSpPr>
        <p:spPr>
          <a:xfrm>
            <a:off x="942321" y="352425"/>
            <a:ext cx="9157673" cy="14234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1500" b="1" spc="-10" dirty="0">
                <a:solidFill>
                  <a:srgbClr val="DE291F"/>
                </a:solidFill>
                <a:latin typeface="Roboto"/>
                <a:cs typeface="Roboto"/>
              </a:rPr>
              <a:t>Zašto meriti ciljnu i ambijentalnu temperaturu? (Njutnov zakon)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sr-Latn-RS" sz="1500" b="1" spc="-10" dirty="0">
              <a:solidFill>
                <a:srgbClr val="DE291F"/>
              </a:solidFill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200" dirty="0" err="1">
                <a:latin typeface="Roboto"/>
                <a:cs typeface="Roboto"/>
              </a:rPr>
              <a:t>Veza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ili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komponenta</a:t>
            </a:r>
            <a:r>
              <a:rPr lang="en-GB" sz="1200" dirty="0">
                <a:latin typeface="Roboto"/>
                <a:cs typeface="Roboto"/>
              </a:rPr>
              <a:t> u </a:t>
            </a:r>
            <a:r>
              <a:rPr lang="en-GB" sz="1200" dirty="0" err="1">
                <a:latin typeface="Roboto"/>
                <a:cs typeface="Roboto"/>
              </a:rPr>
              <a:t>električnom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sistemu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ako</a:t>
            </a:r>
            <a:r>
              <a:rPr lang="en-GB" sz="1200" dirty="0">
                <a:latin typeface="Roboto"/>
                <a:cs typeface="Roboto"/>
              </a:rPr>
              <a:t> je u </a:t>
            </a:r>
            <a:r>
              <a:rPr lang="en-GB" sz="1200" dirty="0" err="1">
                <a:latin typeface="Roboto"/>
                <a:cs typeface="Roboto"/>
              </a:rPr>
              <a:t>lošem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stanju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ili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labava</a:t>
            </a:r>
            <a:r>
              <a:rPr lang="en-GB" sz="1200" dirty="0">
                <a:latin typeface="Roboto"/>
                <a:cs typeface="Roboto"/>
              </a:rPr>
              <a:t>, </a:t>
            </a:r>
            <a:r>
              <a:rPr lang="en-GB" sz="1200" dirty="0" err="1">
                <a:latin typeface="Roboto"/>
                <a:cs typeface="Roboto"/>
              </a:rPr>
              <a:t>tj</a:t>
            </a:r>
            <a:r>
              <a:rPr lang="en-GB" sz="1200" dirty="0">
                <a:latin typeface="Roboto"/>
                <a:cs typeface="Roboto"/>
              </a:rPr>
              <a:t>. </a:t>
            </a:r>
            <a:r>
              <a:rPr lang="en-GB" sz="1200" dirty="0" err="1">
                <a:latin typeface="Roboto"/>
                <a:cs typeface="Roboto"/>
              </a:rPr>
              <a:t>ugrožena</a:t>
            </a:r>
            <a:r>
              <a:rPr lang="en-GB" sz="1200" dirty="0">
                <a:latin typeface="Roboto"/>
                <a:cs typeface="Roboto"/>
              </a:rPr>
              <a:t>, </a:t>
            </a:r>
            <a:r>
              <a:rPr lang="en-GB" sz="1200" dirty="0" err="1">
                <a:latin typeface="Roboto"/>
                <a:cs typeface="Roboto"/>
              </a:rPr>
              <a:t>uvek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će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pokušati</a:t>
            </a:r>
            <a:r>
              <a:rPr lang="en-GB" sz="1200" dirty="0">
                <a:latin typeface="Roboto"/>
                <a:cs typeface="Roboto"/>
              </a:rPr>
              <a:t> da </a:t>
            </a:r>
            <a:r>
              <a:rPr lang="en-GB" sz="1200" dirty="0" err="1">
                <a:latin typeface="Roboto"/>
                <a:cs typeface="Roboto"/>
              </a:rPr>
              <a:t>rasprši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energiju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koja</a:t>
            </a:r>
            <a:r>
              <a:rPr lang="en-GB" sz="1200" dirty="0">
                <a:latin typeface="Roboto"/>
                <a:cs typeface="Roboto"/>
              </a:rPr>
              <a:t> se </a:t>
            </a:r>
            <a:r>
              <a:rPr lang="en-GB" sz="1200" dirty="0" err="1">
                <a:latin typeface="Roboto"/>
                <a:cs typeface="Roboto"/>
              </a:rPr>
              <a:t>stvara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preko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spoja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kao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toplotu.Veza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ili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komponenta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će</a:t>
            </a:r>
            <a:r>
              <a:rPr lang="en-GB" sz="1200" dirty="0">
                <a:latin typeface="Roboto"/>
                <a:cs typeface="Roboto"/>
              </a:rPr>
              <a:t> se </a:t>
            </a:r>
            <a:r>
              <a:rPr lang="en-GB" sz="1200" dirty="0" err="1">
                <a:latin typeface="Roboto"/>
                <a:cs typeface="Roboto"/>
              </a:rPr>
              <a:t>zagrejati</a:t>
            </a:r>
            <a:r>
              <a:rPr lang="en-GB" sz="1200" dirty="0">
                <a:latin typeface="Roboto"/>
                <a:cs typeface="Roboto"/>
              </a:rPr>
              <a:t> do </a:t>
            </a:r>
            <a:r>
              <a:rPr lang="en-GB" sz="1200" dirty="0" err="1">
                <a:latin typeface="Roboto"/>
                <a:cs typeface="Roboto"/>
              </a:rPr>
              <a:t>nivoa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iznad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ambijentalnog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dovoljnog</a:t>
            </a:r>
            <a:r>
              <a:rPr lang="en-GB" sz="1200" dirty="0">
                <a:latin typeface="Roboto"/>
                <a:cs typeface="Roboto"/>
              </a:rPr>
              <a:t> da </a:t>
            </a:r>
            <a:r>
              <a:rPr lang="en-GB" sz="1200" dirty="0" err="1">
                <a:latin typeface="Roboto"/>
                <a:cs typeface="Roboto"/>
              </a:rPr>
              <a:t>pomeri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dodatnu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snagu</a:t>
            </a:r>
            <a:r>
              <a:rPr lang="en-GB" sz="1200" dirty="0">
                <a:latin typeface="Roboto"/>
                <a:cs typeface="Roboto"/>
              </a:rPr>
              <a:t> u </a:t>
            </a:r>
            <a:r>
              <a:rPr lang="en-GB" sz="1200" dirty="0" err="1">
                <a:latin typeface="Roboto"/>
                <a:cs typeface="Roboto"/>
              </a:rPr>
              <a:t>okolni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ambijent</a:t>
            </a:r>
            <a:r>
              <a:rPr lang="en-GB" sz="1200" dirty="0">
                <a:latin typeface="Roboto"/>
                <a:cs typeface="Roboto"/>
              </a:rPr>
              <a:t>.</a:t>
            </a:r>
            <a:r>
              <a:rPr lang="sr-Latn-RS" sz="1200" dirty="0">
                <a:latin typeface="Roboto"/>
                <a:cs typeface="Roboto"/>
              </a:rPr>
              <a:t> </a:t>
            </a:r>
            <a:r>
              <a:rPr lang="en-GB" sz="1200" dirty="0">
                <a:latin typeface="Roboto"/>
                <a:cs typeface="Roboto"/>
              </a:rPr>
              <a:t>Ovo je u </a:t>
            </a:r>
            <a:r>
              <a:rPr lang="en-GB" sz="1200" dirty="0" err="1">
                <a:latin typeface="Roboto"/>
                <a:cs typeface="Roboto"/>
              </a:rPr>
              <a:t>skladu</a:t>
            </a:r>
            <a:r>
              <a:rPr lang="en-GB" sz="1200" dirty="0">
                <a:latin typeface="Roboto"/>
                <a:cs typeface="Roboto"/>
              </a:rPr>
              <a:t> sa </a:t>
            </a:r>
            <a:r>
              <a:rPr lang="en-GB" sz="1200" dirty="0" err="1">
                <a:latin typeface="Roboto"/>
                <a:cs typeface="Roboto"/>
              </a:rPr>
              <a:t>teorijom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poznatom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kao</a:t>
            </a:r>
            <a:r>
              <a:rPr lang="en-GB" sz="1200" dirty="0">
                <a:latin typeface="Roboto"/>
                <a:cs typeface="Roboto"/>
              </a:rPr>
              <a:t> „</a:t>
            </a:r>
            <a:r>
              <a:rPr lang="en-GB" sz="1200" dirty="0" err="1">
                <a:latin typeface="Roboto"/>
                <a:cs typeface="Roboto"/>
              </a:rPr>
              <a:t>Njutnov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zakon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hlađenja</a:t>
            </a:r>
            <a:r>
              <a:rPr lang="en-GB" sz="1200" dirty="0">
                <a:latin typeface="Roboto"/>
                <a:cs typeface="Roboto"/>
              </a:rPr>
              <a:t>“ (</a:t>
            </a:r>
            <a:r>
              <a:rPr lang="en-GB" sz="1200" dirty="0" err="1">
                <a:latin typeface="Roboto"/>
                <a:cs typeface="Roboto"/>
              </a:rPr>
              <a:t>pogledajte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sliku</a:t>
            </a:r>
            <a:r>
              <a:rPr lang="en-GB" sz="1200" dirty="0">
                <a:latin typeface="Roboto"/>
                <a:cs typeface="Roboto"/>
              </a:rPr>
              <a:t> 1.) </a:t>
            </a:r>
            <a:r>
              <a:rPr lang="en-GB" sz="1200" dirty="0" err="1">
                <a:latin typeface="Roboto"/>
                <a:cs typeface="Roboto"/>
              </a:rPr>
              <a:t>koja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kaže</a:t>
            </a:r>
            <a:r>
              <a:rPr lang="en-GB" sz="1200" dirty="0">
                <a:latin typeface="Roboto"/>
                <a:cs typeface="Roboto"/>
              </a:rPr>
              <a:t> da </a:t>
            </a:r>
            <a:r>
              <a:rPr lang="en-GB" sz="1200" dirty="0" err="1">
                <a:latin typeface="Roboto"/>
                <a:cs typeface="Roboto"/>
              </a:rPr>
              <a:t>će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telo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beskonačno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podizati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sopstvenu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temperaturu</a:t>
            </a:r>
            <a:r>
              <a:rPr lang="en-GB" sz="1200" dirty="0">
                <a:latin typeface="Roboto"/>
                <a:cs typeface="Roboto"/>
              </a:rPr>
              <a:t> da bi </a:t>
            </a:r>
            <a:r>
              <a:rPr lang="en-GB" sz="1200" dirty="0" err="1">
                <a:latin typeface="Roboto"/>
                <a:cs typeface="Roboto"/>
              </a:rPr>
              <a:t>raspršilo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dodatnu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snagu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usled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ugroženih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uslova</a:t>
            </a:r>
            <a:r>
              <a:rPr lang="en-GB" sz="1200" dirty="0">
                <a:latin typeface="Roboto"/>
                <a:cs typeface="Roboto"/>
              </a:rPr>
              <a:t>. Ovo </a:t>
            </a:r>
            <a:r>
              <a:rPr lang="en-GB" sz="1200" dirty="0" err="1">
                <a:latin typeface="Roboto"/>
                <a:cs typeface="Roboto"/>
              </a:rPr>
              <a:t>stoga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pokazuje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zašto</a:t>
            </a:r>
            <a:r>
              <a:rPr lang="en-GB" sz="1200" dirty="0">
                <a:latin typeface="Roboto"/>
                <a:cs typeface="Roboto"/>
              </a:rPr>
              <a:t> je </a:t>
            </a:r>
            <a:r>
              <a:rPr lang="en-GB" sz="1200" dirty="0" err="1">
                <a:latin typeface="Roboto"/>
                <a:cs typeface="Roboto"/>
              </a:rPr>
              <a:t>potrebno</a:t>
            </a:r>
            <a:r>
              <a:rPr lang="en-GB" sz="1200" dirty="0">
                <a:latin typeface="Roboto"/>
                <a:cs typeface="Roboto"/>
              </a:rPr>
              <a:t> da </a:t>
            </a:r>
            <a:r>
              <a:rPr lang="en-GB" sz="1200" dirty="0" err="1">
                <a:latin typeface="Roboto"/>
                <a:cs typeface="Roboto"/>
              </a:rPr>
              <a:t>koristimo</a:t>
            </a:r>
            <a:r>
              <a:rPr lang="en-GB" sz="1200" dirty="0">
                <a:latin typeface="Roboto"/>
                <a:cs typeface="Roboto"/>
              </a:rPr>
              <a:t> Delta T (∆T) </a:t>
            </a:r>
            <a:r>
              <a:rPr lang="en-GB" sz="1200" dirty="0" err="1">
                <a:latin typeface="Roboto"/>
                <a:cs typeface="Roboto"/>
              </a:rPr>
              <a:t>metod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merenja</a:t>
            </a:r>
            <a:r>
              <a:rPr lang="en-GB" sz="1200" dirty="0">
                <a:latin typeface="Roboto"/>
                <a:cs typeface="Roboto"/>
              </a:rPr>
              <a:t> temperature.</a:t>
            </a:r>
            <a:endParaRPr lang="sr-Latn-RS" sz="1200" dirty="0">
              <a:latin typeface="Roboto"/>
              <a:cs typeface="Roboto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8CD51CE-8EF9-69B3-8590-8E7EFE3E04FB}"/>
              </a:ext>
            </a:extLst>
          </p:cNvPr>
          <p:cNvGrpSpPr>
            <a:grpSpLocks/>
          </p:cNvGrpSpPr>
          <p:nvPr/>
        </p:nvGrpSpPr>
        <p:grpSpPr>
          <a:xfrm>
            <a:off x="1079500" y="2098972"/>
            <a:ext cx="4756797" cy="4120853"/>
            <a:chOff x="0" y="0"/>
            <a:chExt cx="4756797" cy="4120853"/>
          </a:xfrm>
        </p:grpSpPr>
        <p:pic>
          <p:nvPicPr>
            <p:cNvPr id="3" name="Image 32">
              <a:extLst>
                <a:ext uri="{FF2B5EF4-FFF2-40B4-BE49-F238E27FC236}">
                  <a16:creationId xmlns:a16="http://schemas.microsoft.com/office/drawing/2014/main" id="{7C58A33C-CB12-7B4F-34AA-131512127EF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68"/>
              <a:ext cx="4756556" cy="3962400"/>
            </a:xfrm>
            <a:prstGeom prst="rect">
              <a:avLst/>
            </a:prstGeom>
          </p:spPr>
        </p:pic>
        <p:sp>
          <p:nvSpPr>
            <p:cNvPr id="4" name="Graphic 33">
              <a:extLst>
                <a:ext uri="{FF2B5EF4-FFF2-40B4-BE49-F238E27FC236}">
                  <a16:creationId xmlns:a16="http://schemas.microsoft.com/office/drawing/2014/main" id="{739043C2-F2BF-7297-3B90-55EAABDB5DD1}"/>
                </a:ext>
              </a:extLst>
            </p:cNvPr>
            <p:cNvSpPr/>
            <p:nvPr/>
          </p:nvSpPr>
          <p:spPr>
            <a:xfrm>
              <a:off x="12" y="0"/>
              <a:ext cx="4756785" cy="3963035"/>
            </a:xfrm>
            <a:custGeom>
              <a:avLst/>
              <a:gdLst/>
              <a:ahLst/>
              <a:cxnLst/>
              <a:rect l="l" t="t" r="r" b="b"/>
              <a:pathLst>
                <a:path w="4756785" h="3963035">
                  <a:moveTo>
                    <a:pt x="2378278" y="0"/>
                  </a:moveTo>
                  <a:lnTo>
                    <a:pt x="2371102" y="0"/>
                  </a:lnTo>
                  <a:lnTo>
                    <a:pt x="2352840" y="114"/>
                  </a:lnTo>
                  <a:lnTo>
                    <a:pt x="2353500" y="76301"/>
                  </a:lnTo>
                  <a:lnTo>
                    <a:pt x="2378278" y="76200"/>
                  </a:lnTo>
                  <a:lnTo>
                    <a:pt x="2378278" y="0"/>
                  </a:lnTo>
                  <a:close/>
                </a:path>
                <a:path w="4756785" h="3963035">
                  <a:moveTo>
                    <a:pt x="2385618" y="0"/>
                  </a:moveTo>
                  <a:lnTo>
                    <a:pt x="2378278" y="0"/>
                  </a:lnTo>
                  <a:lnTo>
                    <a:pt x="2378278" y="76200"/>
                  </a:lnTo>
                  <a:lnTo>
                    <a:pt x="2388298" y="76212"/>
                  </a:lnTo>
                  <a:lnTo>
                    <a:pt x="2388577" y="12"/>
                  </a:lnTo>
                  <a:lnTo>
                    <a:pt x="2385618" y="0"/>
                  </a:lnTo>
                  <a:close/>
                </a:path>
                <a:path w="4756785" h="3963035">
                  <a:moveTo>
                    <a:pt x="2426677" y="406"/>
                  </a:moveTo>
                  <a:lnTo>
                    <a:pt x="2425395" y="76593"/>
                  </a:lnTo>
                  <a:lnTo>
                    <a:pt x="2450134" y="77114"/>
                  </a:lnTo>
                  <a:lnTo>
                    <a:pt x="2452077" y="939"/>
                  </a:lnTo>
                  <a:lnTo>
                    <a:pt x="2426677" y="406"/>
                  </a:lnTo>
                  <a:close/>
                </a:path>
                <a:path w="4756785" h="3963035">
                  <a:moveTo>
                    <a:pt x="2490139" y="2146"/>
                  </a:moveTo>
                  <a:lnTo>
                    <a:pt x="2487193" y="78295"/>
                  </a:lnTo>
                  <a:lnTo>
                    <a:pt x="2511920" y="79362"/>
                  </a:lnTo>
                  <a:lnTo>
                    <a:pt x="2515527" y="3238"/>
                  </a:lnTo>
                  <a:lnTo>
                    <a:pt x="2490139" y="2146"/>
                  </a:lnTo>
                  <a:close/>
                </a:path>
                <a:path w="4756785" h="3963035">
                  <a:moveTo>
                    <a:pt x="2553550" y="5295"/>
                  </a:moveTo>
                  <a:lnTo>
                    <a:pt x="2548940" y="81356"/>
                  </a:lnTo>
                  <a:lnTo>
                    <a:pt x="2573629" y="82969"/>
                  </a:lnTo>
                  <a:lnTo>
                    <a:pt x="2578925" y="6946"/>
                  </a:lnTo>
                  <a:lnTo>
                    <a:pt x="2553550" y="5295"/>
                  </a:lnTo>
                  <a:close/>
                </a:path>
                <a:path w="4756785" h="3963035">
                  <a:moveTo>
                    <a:pt x="2616885" y="9842"/>
                  </a:moveTo>
                  <a:lnTo>
                    <a:pt x="2610573" y="85788"/>
                  </a:lnTo>
                  <a:lnTo>
                    <a:pt x="2635237" y="87947"/>
                  </a:lnTo>
                  <a:lnTo>
                    <a:pt x="2642209" y="12065"/>
                  </a:lnTo>
                  <a:lnTo>
                    <a:pt x="2616885" y="9842"/>
                  </a:lnTo>
                  <a:close/>
                </a:path>
                <a:path w="4756785" h="3963035">
                  <a:moveTo>
                    <a:pt x="2680119" y="15811"/>
                  </a:moveTo>
                  <a:lnTo>
                    <a:pt x="2672118" y="91579"/>
                  </a:lnTo>
                  <a:lnTo>
                    <a:pt x="2696705" y="94284"/>
                  </a:lnTo>
                  <a:lnTo>
                    <a:pt x="2705379" y="18580"/>
                  </a:lnTo>
                  <a:lnTo>
                    <a:pt x="2680119" y="15811"/>
                  </a:lnTo>
                  <a:close/>
                </a:path>
                <a:path w="4756785" h="3963035">
                  <a:moveTo>
                    <a:pt x="2743187" y="23177"/>
                  </a:moveTo>
                  <a:lnTo>
                    <a:pt x="2733497" y="98755"/>
                  </a:lnTo>
                  <a:lnTo>
                    <a:pt x="2757995" y="102019"/>
                  </a:lnTo>
                  <a:lnTo>
                    <a:pt x="2768384" y="26517"/>
                  </a:lnTo>
                  <a:lnTo>
                    <a:pt x="2743187" y="23177"/>
                  </a:lnTo>
                  <a:close/>
                </a:path>
                <a:path w="4756785" h="3963035">
                  <a:moveTo>
                    <a:pt x="2806090" y="31978"/>
                  </a:moveTo>
                  <a:lnTo>
                    <a:pt x="2794685" y="107314"/>
                  </a:lnTo>
                  <a:lnTo>
                    <a:pt x="2819095" y="111125"/>
                  </a:lnTo>
                  <a:lnTo>
                    <a:pt x="2831172" y="35890"/>
                  </a:lnTo>
                  <a:lnTo>
                    <a:pt x="2806090" y="31978"/>
                  </a:lnTo>
                  <a:close/>
                </a:path>
                <a:path w="4756785" h="3963035">
                  <a:moveTo>
                    <a:pt x="2868764" y="42189"/>
                  </a:moveTo>
                  <a:lnTo>
                    <a:pt x="2855645" y="117246"/>
                  </a:lnTo>
                  <a:lnTo>
                    <a:pt x="2879940" y="121602"/>
                  </a:lnTo>
                  <a:lnTo>
                    <a:pt x="2893745" y="46659"/>
                  </a:lnTo>
                  <a:lnTo>
                    <a:pt x="2868764" y="42189"/>
                  </a:lnTo>
                  <a:close/>
                </a:path>
                <a:path w="4756785" h="3963035">
                  <a:moveTo>
                    <a:pt x="2931185" y="53822"/>
                  </a:moveTo>
                  <a:lnTo>
                    <a:pt x="2916351" y="128574"/>
                  </a:lnTo>
                  <a:lnTo>
                    <a:pt x="2940532" y="133477"/>
                  </a:lnTo>
                  <a:lnTo>
                    <a:pt x="2956039" y="58877"/>
                  </a:lnTo>
                  <a:lnTo>
                    <a:pt x="2931185" y="53822"/>
                  </a:lnTo>
                  <a:close/>
                </a:path>
                <a:path w="4756785" h="3963035">
                  <a:moveTo>
                    <a:pt x="2993326" y="66890"/>
                  </a:moveTo>
                  <a:lnTo>
                    <a:pt x="2976778" y="141274"/>
                  </a:lnTo>
                  <a:lnTo>
                    <a:pt x="3000844" y="146748"/>
                  </a:lnTo>
                  <a:lnTo>
                    <a:pt x="3018078" y="72517"/>
                  </a:lnTo>
                  <a:lnTo>
                    <a:pt x="2993326" y="66890"/>
                  </a:lnTo>
                  <a:close/>
                </a:path>
                <a:path w="4756785" h="3963035">
                  <a:moveTo>
                    <a:pt x="3055137" y="81394"/>
                  </a:moveTo>
                  <a:lnTo>
                    <a:pt x="3036862" y="155371"/>
                  </a:lnTo>
                  <a:lnTo>
                    <a:pt x="3060814" y="161404"/>
                  </a:lnTo>
                  <a:lnTo>
                    <a:pt x="3079762" y="87591"/>
                  </a:lnTo>
                  <a:lnTo>
                    <a:pt x="3055137" y="81394"/>
                  </a:lnTo>
                  <a:close/>
                </a:path>
                <a:path w="4756785" h="3963035">
                  <a:moveTo>
                    <a:pt x="3116592" y="97332"/>
                  </a:moveTo>
                  <a:lnTo>
                    <a:pt x="3096602" y="170865"/>
                  </a:lnTo>
                  <a:lnTo>
                    <a:pt x="3120415" y="177457"/>
                  </a:lnTo>
                  <a:lnTo>
                    <a:pt x="3141078" y="104114"/>
                  </a:lnTo>
                  <a:lnTo>
                    <a:pt x="3116592" y="97332"/>
                  </a:lnTo>
                  <a:close/>
                </a:path>
                <a:path w="4756785" h="3963035">
                  <a:moveTo>
                    <a:pt x="3177666" y="114706"/>
                  </a:moveTo>
                  <a:lnTo>
                    <a:pt x="3155950" y="187744"/>
                  </a:lnTo>
                  <a:lnTo>
                    <a:pt x="3179597" y="194894"/>
                  </a:lnTo>
                  <a:lnTo>
                    <a:pt x="3202000" y="122059"/>
                  </a:lnTo>
                  <a:lnTo>
                    <a:pt x="3177666" y="114706"/>
                  </a:lnTo>
                  <a:close/>
                </a:path>
                <a:path w="4756785" h="3963035">
                  <a:moveTo>
                    <a:pt x="3238334" y="133527"/>
                  </a:moveTo>
                  <a:lnTo>
                    <a:pt x="3214890" y="206032"/>
                  </a:lnTo>
                  <a:lnTo>
                    <a:pt x="3238334" y="213728"/>
                  </a:lnTo>
                  <a:lnTo>
                    <a:pt x="3262464" y="141452"/>
                  </a:lnTo>
                  <a:lnTo>
                    <a:pt x="3238334" y="133527"/>
                  </a:lnTo>
                  <a:close/>
                </a:path>
                <a:path w="4756785" h="3963035">
                  <a:moveTo>
                    <a:pt x="3298520" y="153771"/>
                  </a:moveTo>
                  <a:lnTo>
                    <a:pt x="3273361" y="225704"/>
                  </a:lnTo>
                  <a:lnTo>
                    <a:pt x="3296589" y="233959"/>
                  </a:lnTo>
                  <a:lnTo>
                    <a:pt x="3322447" y="162280"/>
                  </a:lnTo>
                  <a:lnTo>
                    <a:pt x="3298520" y="153771"/>
                  </a:lnTo>
                  <a:close/>
                </a:path>
                <a:path w="4756785" h="3963035">
                  <a:moveTo>
                    <a:pt x="3358197" y="175475"/>
                  </a:moveTo>
                  <a:lnTo>
                    <a:pt x="3331298" y="246773"/>
                  </a:lnTo>
                  <a:lnTo>
                    <a:pt x="3354311" y="255574"/>
                  </a:lnTo>
                  <a:lnTo>
                    <a:pt x="3381882" y="184543"/>
                  </a:lnTo>
                  <a:lnTo>
                    <a:pt x="3358197" y="175475"/>
                  </a:lnTo>
                  <a:close/>
                </a:path>
                <a:path w="4756785" h="3963035">
                  <a:moveTo>
                    <a:pt x="3417316" y="198602"/>
                  </a:moveTo>
                  <a:lnTo>
                    <a:pt x="3388715" y="269227"/>
                  </a:lnTo>
                  <a:lnTo>
                    <a:pt x="3411499" y="278599"/>
                  </a:lnTo>
                  <a:lnTo>
                    <a:pt x="3440811" y="208254"/>
                  </a:lnTo>
                  <a:lnTo>
                    <a:pt x="3417316" y="198602"/>
                  </a:lnTo>
                  <a:close/>
                </a:path>
                <a:path w="4756785" h="3963035">
                  <a:moveTo>
                    <a:pt x="3475875" y="223164"/>
                  </a:moveTo>
                  <a:lnTo>
                    <a:pt x="3445522" y="293065"/>
                  </a:lnTo>
                  <a:lnTo>
                    <a:pt x="3468103" y="302996"/>
                  </a:lnTo>
                  <a:lnTo>
                    <a:pt x="3499129" y="233400"/>
                  </a:lnTo>
                  <a:lnTo>
                    <a:pt x="3475875" y="223164"/>
                  </a:lnTo>
                  <a:close/>
                </a:path>
                <a:path w="4756785" h="3963035">
                  <a:moveTo>
                    <a:pt x="3533787" y="249174"/>
                  </a:moveTo>
                  <a:lnTo>
                    <a:pt x="3501720" y="318300"/>
                  </a:lnTo>
                  <a:lnTo>
                    <a:pt x="3509187" y="321754"/>
                  </a:lnTo>
                  <a:lnTo>
                    <a:pt x="3524046" y="328790"/>
                  </a:lnTo>
                  <a:lnTo>
                    <a:pt x="3556800" y="259994"/>
                  </a:lnTo>
                  <a:lnTo>
                    <a:pt x="3533787" y="249174"/>
                  </a:lnTo>
                  <a:close/>
                </a:path>
                <a:path w="4756785" h="3963035">
                  <a:moveTo>
                    <a:pt x="4579162" y="1229144"/>
                  </a:moveTo>
                  <a:lnTo>
                    <a:pt x="4510824" y="1262837"/>
                  </a:lnTo>
                  <a:lnTo>
                    <a:pt x="4514405" y="1270114"/>
                  </a:lnTo>
                  <a:lnTo>
                    <a:pt x="4517948" y="1277416"/>
                  </a:lnTo>
                  <a:lnTo>
                    <a:pt x="4521415" y="1284732"/>
                  </a:lnTo>
                  <a:lnTo>
                    <a:pt x="4590237" y="1252016"/>
                  </a:lnTo>
                  <a:lnTo>
                    <a:pt x="4585069" y="1241234"/>
                  </a:lnTo>
                  <a:lnTo>
                    <a:pt x="4579162" y="1229144"/>
                  </a:lnTo>
                  <a:close/>
                </a:path>
                <a:path w="4756785" h="3963035">
                  <a:moveTo>
                    <a:pt x="4585069" y="1241234"/>
                  </a:moveTo>
                  <a:close/>
                </a:path>
                <a:path w="4756785" h="3963035">
                  <a:moveTo>
                    <a:pt x="4550105" y="1172705"/>
                  </a:moveTo>
                  <a:lnTo>
                    <a:pt x="4482973" y="1208773"/>
                  </a:lnTo>
                  <a:lnTo>
                    <a:pt x="4486808" y="1215910"/>
                  </a:lnTo>
                  <a:lnTo>
                    <a:pt x="4490605" y="1223086"/>
                  </a:lnTo>
                  <a:lnTo>
                    <a:pt x="4494339" y="1230287"/>
                  </a:lnTo>
                  <a:lnTo>
                    <a:pt x="4561954" y="1195158"/>
                  </a:lnTo>
                  <a:lnTo>
                    <a:pt x="4560824" y="1192999"/>
                  </a:lnTo>
                  <a:lnTo>
                    <a:pt x="4560747" y="1192809"/>
                  </a:lnTo>
                  <a:lnTo>
                    <a:pt x="4556480" y="1184694"/>
                  </a:lnTo>
                  <a:lnTo>
                    <a:pt x="4555680" y="1183195"/>
                  </a:lnTo>
                  <a:lnTo>
                    <a:pt x="4553839" y="1179690"/>
                  </a:lnTo>
                  <a:lnTo>
                    <a:pt x="4550105" y="1172705"/>
                  </a:lnTo>
                  <a:close/>
                </a:path>
                <a:path w="4756785" h="3963035">
                  <a:moveTo>
                    <a:pt x="4557197" y="1186065"/>
                  </a:moveTo>
                  <a:close/>
                </a:path>
                <a:path w="4756785" h="3963035">
                  <a:moveTo>
                    <a:pt x="4519079" y="1117295"/>
                  </a:moveTo>
                  <a:lnTo>
                    <a:pt x="4453242" y="1155661"/>
                  </a:lnTo>
                  <a:lnTo>
                    <a:pt x="4457331" y="1162672"/>
                  </a:lnTo>
                  <a:lnTo>
                    <a:pt x="4461357" y="1169720"/>
                  </a:lnTo>
                  <a:lnTo>
                    <a:pt x="4465358" y="1176782"/>
                  </a:lnTo>
                  <a:lnTo>
                    <a:pt x="4531715" y="1139317"/>
                  </a:lnTo>
                  <a:lnTo>
                    <a:pt x="4527486" y="1131887"/>
                  </a:lnTo>
                  <a:lnTo>
                    <a:pt x="4519942" y="1118755"/>
                  </a:lnTo>
                  <a:lnTo>
                    <a:pt x="4519079" y="1117295"/>
                  </a:lnTo>
                  <a:close/>
                </a:path>
                <a:path w="4756785" h="3963035">
                  <a:moveTo>
                    <a:pt x="4525028" y="1127569"/>
                  </a:moveTo>
                  <a:close/>
                </a:path>
                <a:path w="4756785" h="3963035">
                  <a:moveTo>
                    <a:pt x="4486186" y="1062977"/>
                  </a:moveTo>
                  <a:lnTo>
                    <a:pt x="4421670" y="1103541"/>
                  </a:lnTo>
                  <a:lnTo>
                    <a:pt x="4426013" y="1110424"/>
                  </a:lnTo>
                  <a:lnTo>
                    <a:pt x="4430293" y="1117333"/>
                  </a:lnTo>
                  <a:lnTo>
                    <a:pt x="4434522" y="1124267"/>
                  </a:lnTo>
                  <a:lnTo>
                    <a:pt x="4499559" y="1084567"/>
                  </a:lnTo>
                  <a:lnTo>
                    <a:pt x="4490516" y="1069898"/>
                  </a:lnTo>
                  <a:lnTo>
                    <a:pt x="4486186" y="1062977"/>
                  </a:lnTo>
                  <a:close/>
                </a:path>
                <a:path w="4756785" h="3963035">
                  <a:moveTo>
                    <a:pt x="4451477" y="1009802"/>
                  </a:moveTo>
                  <a:lnTo>
                    <a:pt x="4388370" y="1052512"/>
                  </a:lnTo>
                  <a:lnTo>
                    <a:pt x="4392930" y="1059243"/>
                  </a:lnTo>
                  <a:lnTo>
                    <a:pt x="4397438" y="1066012"/>
                  </a:lnTo>
                  <a:lnTo>
                    <a:pt x="4401908" y="1072794"/>
                  </a:lnTo>
                  <a:lnTo>
                    <a:pt x="4465574" y="1030935"/>
                  </a:lnTo>
                  <a:lnTo>
                    <a:pt x="4455414" y="1015619"/>
                  </a:lnTo>
                  <a:lnTo>
                    <a:pt x="4451477" y="1009802"/>
                  </a:lnTo>
                  <a:close/>
                </a:path>
                <a:path w="4756785" h="3963035">
                  <a:moveTo>
                    <a:pt x="4415040" y="957808"/>
                  </a:moveTo>
                  <a:lnTo>
                    <a:pt x="4353369" y="1002563"/>
                  </a:lnTo>
                  <a:lnTo>
                    <a:pt x="4358144" y="1009141"/>
                  </a:lnTo>
                  <a:lnTo>
                    <a:pt x="4362881" y="1015758"/>
                  </a:lnTo>
                  <a:lnTo>
                    <a:pt x="4367568" y="1022400"/>
                  </a:lnTo>
                  <a:lnTo>
                    <a:pt x="4429810" y="978458"/>
                  </a:lnTo>
                  <a:lnTo>
                    <a:pt x="4425276" y="972032"/>
                  </a:lnTo>
                  <a:lnTo>
                    <a:pt x="4415040" y="957808"/>
                  </a:lnTo>
                  <a:close/>
                </a:path>
                <a:path w="4756785" h="3963035">
                  <a:moveTo>
                    <a:pt x="4376915" y="907021"/>
                  </a:moveTo>
                  <a:lnTo>
                    <a:pt x="4316717" y="953744"/>
                  </a:lnTo>
                  <a:lnTo>
                    <a:pt x="4321708" y="960170"/>
                  </a:lnTo>
                  <a:lnTo>
                    <a:pt x="4326661" y="966647"/>
                  </a:lnTo>
                  <a:lnTo>
                    <a:pt x="4331576" y="973137"/>
                  </a:lnTo>
                  <a:lnTo>
                    <a:pt x="4392371" y="927188"/>
                  </a:lnTo>
                  <a:lnTo>
                    <a:pt x="4389450" y="923353"/>
                  </a:lnTo>
                  <a:lnTo>
                    <a:pt x="4389348" y="923188"/>
                  </a:lnTo>
                  <a:lnTo>
                    <a:pt x="4378579" y="909154"/>
                  </a:lnTo>
                  <a:lnTo>
                    <a:pt x="4376915" y="907021"/>
                  </a:lnTo>
                  <a:close/>
                </a:path>
                <a:path w="4756785" h="3963035">
                  <a:moveTo>
                    <a:pt x="4337189" y="857491"/>
                  </a:moveTo>
                  <a:lnTo>
                    <a:pt x="4278503" y="906081"/>
                  </a:lnTo>
                  <a:lnTo>
                    <a:pt x="4283709" y="912368"/>
                  </a:lnTo>
                  <a:lnTo>
                    <a:pt x="4288866" y="918679"/>
                  </a:lnTo>
                  <a:lnTo>
                    <a:pt x="4293984" y="925004"/>
                  </a:lnTo>
                  <a:lnTo>
                    <a:pt x="4353280" y="877150"/>
                  </a:lnTo>
                  <a:lnTo>
                    <a:pt x="4347337" y="869810"/>
                  </a:lnTo>
                  <a:lnTo>
                    <a:pt x="4342307" y="863663"/>
                  </a:lnTo>
                  <a:lnTo>
                    <a:pt x="4337189" y="857491"/>
                  </a:lnTo>
                  <a:close/>
                </a:path>
                <a:path w="4756785" h="3963035">
                  <a:moveTo>
                    <a:pt x="4295940" y="809231"/>
                  </a:moveTo>
                  <a:lnTo>
                    <a:pt x="4238790" y="859637"/>
                  </a:lnTo>
                  <a:lnTo>
                    <a:pt x="4244187" y="865746"/>
                  </a:lnTo>
                  <a:lnTo>
                    <a:pt x="4249547" y="871893"/>
                  </a:lnTo>
                  <a:lnTo>
                    <a:pt x="4254855" y="878065"/>
                  </a:lnTo>
                  <a:lnTo>
                    <a:pt x="4312615" y="828370"/>
                  </a:lnTo>
                  <a:lnTo>
                    <a:pt x="4305109" y="819683"/>
                  </a:lnTo>
                  <a:lnTo>
                    <a:pt x="4295940" y="809231"/>
                  </a:lnTo>
                  <a:close/>
                </a:path>
                <a:path w="4756785" h="3963035">
                  <a:moveTo>
                    <a:pt x="4253204" y="762254"/>
                  </a:moveTo>
                  <a:lnTo>
                    <a:pt x="4197629" y="814387"/>
                  </a:lnTo>
                  <a:lnTo>
                    <a:pt x="4203217" y="820343"/>
                  </a:lnTo>
                  <a:lnTo>
                    <a:pt x="4208767" y="826325"/>
                  </a:lnTo>
                  <a:lnTo>
                    <a:pt x="4214253" y="832332"/>
                  </a:lnTo>
                  <a:lnTo>
                    <a:pt x="4270463" y="780884"/>
                  </a:lnTo>
                  <a:lnTo>
                    <a:pt x="4262221" y="771906"/>
                  </a:lnTo>
                  <a:lnTo>
                    <a:pt x="4253204" y="762254"/>
                  </a:lnTo>
                  <a:close/>
                </a:path>
                <a:path w="4756785" h="3963035">
                  <a:moveTo>
                    <a:pt x="4209046" y="716597"/>
                  </a:moveTo>
                  <a:lnTo>
                    <a:pt x="4155071" y="770382"/>
                  </a:lnTo>
                  <a:lnTo>
                    <a:pt x="4166577" y="781989"/>
                  </a:lnTo>
                  <a:lnTo>
                    <a:pt x="4172267" y="787844"/>
                  </a:lnTo>
                  <a:lnTo>
                    <a:pt x="4226890" y="734707"/>
                  </a:lnTo>
                  <a:lnTo>
                    <a:pt x="4212551" y="720102"/>
                  </a:lnTo>
                  <a:lnTo>
                    <a:pt x="4209046" y="716597"/>
                  </a:lnTo>
                  <a:close/>
                </a:path>
                <a:path w="4756785" h="3963035">
                  <a:moveTo>
                    <a:pt x="4163580" y="672299"/>
                  </a:moveTo>
                  <a:lnTo>
                    <a:pt x="4111218" y="727659"/>
                  </a:lnTo>
                  <a:lnTo>
                    <a:pt x="4117162" y="733272"/>
                  </a:lnTo>
                  <a:lnTo>
                    <a:pt x="4123067" y="738924"/>
                  </a:lnTo>
                  <a:lnTo>
                    <a:pt x="4128922" y="744588"/>
                  </a:lnTo>
                  <a:lnTo>
                    <a:pt x="4181932" y="689851"/>
                  </a:lnTo>
                  <a:lnTo>
                    <a:pt x="4172216" y="680504"/>
                  </a:lnTo>
                  <a:lnTo>
                    <a:pt x="4163580" y="672299"/>
                  </a:lnTo>
                  <a:close/>
                </a:path>
                <a:path w="4756785" h="3963035">
                  <a:moveTo>
                    <a:pt x="4116831" y="629348"/>
                  </a:moveTo>
                  <a:lnTo>
                    <a:pt x="4066082" y="686206"/>
                  </a:lnTo>
                  <a:lnTo>
                    <a:pt x="4072191" y="691642"/>
                  </a:lnTo>
                  <a:lnTo>
                    <a:pt x="4084281" y="702614"/>
                  </a:lnTo>
                  <a:lnTo>
                    <a:pt x="4135666" y="646353"/>
                  </a:lnTo>
                  <a:lnTo>
                    <a:pt x="4128947" y="640232"/>
                  </a:lnTo>
                  <a:lnTo>
                    <a:pt x="4116831" y="629348"/>
                  </a:lnTo>
                  <a:close/>
                </a:path>
                <a:path w="4756785" h="3963035">
                  <a:moveTo>
                    <a:pt x="4068826" y="587756"/>
                  </a:moveTo>
                  <a:lnTo>
                    <a:pt x="4019753" y="646049"/>
                  </a:lnTo>
                  <a:lnTo>
                    <a:pt x="4026014" y="651319"/>
                  </a:lnTo>
                  <a:lnTo>
                    <a:pt x="4038434" y="661949"/>
                  </a:lnTo>
                  <a:lnTo>
                    <a:pt x="4088168" y="604227"/>
                  </a:lnTo>
                  <a:lnTo>
                    <a:pt x="4078530" y="595963"/>
                  </a:lnTo>
                  <a:lnTo>
                    <a:pt x="4068826" y="587756"/>
                  </a:lnTo>
                  <a:close/>
                </a:path>
                <a:path w="4756785" h="3963035">
                  <a:moveTo>
                    <a:pt x="4123321" y="635165"/>
                  </a:moveTo>
                  <a:close/>
                </a:path>
                <a:path w="4756785" h="3963035">
                  <a:moveTo>
                    <a:pt x="4019664" y="547535"/>
                  </a:moveTo>
                  <a:lnTo>
                    <a:pt x="3972255" y="607187"/>
                  </a:lnTo>
                  <a:lnTo>
                    <a:pt x="3978681" y="612292"/>
                  </a:lnTo>
                  <a:lnTo>
                    <a:pt x="3991406" y="622579"/>
                  </a:lnTo>
                  <a:lnTo>
                    <a:pt x="4039489" y="563473"/>
                  </a:lnTo>
                  <a:lnTo>
                    <a:pt x="4019664" y="547535"/>
                  </a:lnTo>
                  <a:close/>
                </a:path>
                <a:path w="4756785" h="3963035">
                  <a:moveTo>
                    <a:pt x="3969423" y="508736"/>
                  </a:moveTo>
                  <a:lnTo>
                    <a:pt x="3923690" y="569683"/>
                  </a:lnTo>
                  <a:lnTo>
                    <a:pt x="3930243" y="574598"/>
                  </a:lnTo>
                  <a:lnTo>
                    <a:pt x="3943248" y="584530"/>
                  </a:lnTo>
                  <a:lnTo>
                    <a:pt x="3989654" y="524090"/>
                  </a:lnTo>
                  <a:lnTo>
                    <a:pt x="3982389" y="518528"/>
                  </a:lnTo>
                  <a:lnTo>
                    <a:pt x="3969423" y="508736"/>
                  </a:lnTo>
                  <a:close/>
                </a:path>
                <a:path w="4756785" h="3963035">
                  <a:moveTo>
                    <a:pt x="3918127" y="471322"/>
                  </a:moveTo>
                  <a:lnTo>
                    <a:pt x="3874071" y="533501"/>
                  </a:lnTo>
                  <a:lnTo>
                    <a:pt x="3880764" y="538238"/>
                  </a:lnTo>
                  <a:lnTo>
                    <a:pt x="3894023" y="547801"/>
                  </a:lnTo>
                  <a:lnTo>
                    <a:pt x="3938739" y="486105"/>
                  </a:lnTo>
                  <a:lnTo>
                    <a:pt x="3925887" y="476834"/>
                  </a:lnTo>
                  <a:lnTo>
                    <a:pt x="3918127" y="471322"/>
                  </a:lnTo>
                  <a:close/>
                </a:path>
                <a:path w="4756785" h="3963035">
                  <a:moveTo>
                    <a:pt x="3865816" y="435317"/>
                  </a:moveTo>
                  <a:lnTo>
                    <a:pt x="3823462" y="498665"/>
                  </a:lnTo>
                  <a:lnTo>
                    <a:pt x="3837063" y="507809"/>
                  </a:lnTo>
                  <a:lnTo>
                    <a:pt x="3843807" y="512432"/>
                  </a:lnTo>
                  <a:lnTo>
                    <a:pt x="3886847" y="449541"/>
                  </a:lnTo>
                  <a:lnTo>
                    <a:pt x="3869181" y="437565"/>
                  </a:lnTo>
                  <a:lnTo>
                    <a:pt x="3865816" y="435317"/>
                  </a:lnTo>
                  <a:close/>
                </a:path>
                <a:path w="4756785" h="3963035">
                  <a:moveTo>
                    <a:pt x="3812610" y="400761"/>
                  </a:moveTo>
                  <a:lnTo>
                    <a:pt x="3771887" y="465175"/>
                  </a:lnTo>
                  <a:lnTo>
                    <a:pt x="3778834" y="469557"/>
                  </a:lnTo>
                  <a:lnTo>
                    <a:pt x="3792639" y="478409"/>
                  </a:lnTo>
                  <a:lnTo>
                    <a:pt x="3833977" y="414401"/>
                  </a:lnTo>
                  <a:lnTo>
                    <a:pt x="3827727" y="410362"/>
                  </a:lnTo>
                  <a:lnTo>
                    <a:pt x="3821411" y="406323"/>
                  </a:lnTo>
                  <a:lnTo>
                    <a:pt x="3812610" y="400761"/>
                  </a:lnTo>
                  <a:close/>
                </a:path>
                <a:path w="4756785" h="3963035">
                  <a:moveTo>
                    <a:pt x="3758412" y="367563"/>
                  </a:moveTo>
                  <a:lnTo>
                    <a:pt x="3719449" y="433057"/>
                  </a:lnTo>
                  <a:lnTo>
                    <a:pt x="3726522" y="437248"/>
                  </a:lnTo>
                  <a:lnTo>
                    <a:pt x="3740556" y="445744"/>
                  </a:lnTo>
                  <a:lnTo>
                    <a:pt x="3780180" y="380657"/>
                  </a:lnTo>
                  <a:lnTo>
                    <a:pt x="3760000" y="368503"/>
                  </a:lnTo>
                  <a:lnTo>
                    <a:pt x="3758412" y="367563"/>
                  </a:lnTo>
                  <a:close/>
                </a:path>
                <a:path w="4756785" h="3963035">
                  <a:moveTo>
                    <a:pt x="3703421" y="335826"/>
                  </a:moveTo>
                  <a:lnTo>
                    <a:pt x="3666185" y="402310"/>
                  </a:lnTo>
                  <a:lnTo>
                    <a:pt x="3680529" y="410387"/>
                  </a:lnTo>
                  <a:lnTo>
                    <a:pt x="3687597" y="414439"/>
                  </a:lnTo>
                  <a:lnTo>
                    <a:pt x="3725506" y="348335"/>
                  </a:lnTo>
                  <a:lnTo>
                    <a:pt x="3703421" y="335826"/>
                  </a:lnTo>
                  <a:close/>
                </a:path>
                <a:path w="4756785" h="3963035">
                  <a:moveTo>
                    <a:pt x="3815206" y="402399"/>
                  </a:moveTo>
                  <a:close/>
                </a:path>
                <a:path w="4756785" h="3963035">
                  <a:moveTo>
                    <a:pt x="3812552" y="400723"/>
                  </a:moveTo>
                  <a:close/>
                </a:path>
                <a:path w="4756785" h="3963035">
                  <a:moveTo>
                    <a:pt x="3812590" y="400748"/>
                  </a:moveTo>
                  <a:close/>
                </a:path>
                <a:path w="4756785" h="3963035">
                  <a:moveTo>
                    <a:pt x="3647617" y="305511"/>
                  </a:moveTo>
                  <a:lnTo>
                    <a:pt x="3612108" y="372922"/>
                  </a:lnTo>
                  <a:lnTo>
                    <a:pt x="3626705" y="380657"/>
                  </a:lnTo>
                  <a:lnTo>
                    <a:pt x="3633812" y="384505"/>
                  </a:lnTo>
                  <a:lnTo>
                    <a:pt x="3670020" y="317461"/>
                  </a:lnTo>
                  <a:lnTo>
                    <a:pt x="3657295" y="310616"/>
                  </a:lnTo>
                  <a:lnTo>
                    <a:pt x="3647617" y="305511"/>
                  </a:lnTo>
                  <a:close/>
                </a:path>
                <a:path w="4756785" h="3963035">
                  <a:moveTo>
                    <a:pt x="3591064" y="276631"/>
                  </a:moveTo>
                  <a:lnTo>
                    <a:pt x="3557270" y="344919"/>
                  </a:lnTo>
                  <a:lnTo>
                    <a:pt x="3579291" y="355955"/>
                  </a:lnTo>
                  <a:lnTo>
                    <a:pt x="3613772" y="288010"/>
                  </a:lnTo>
                  <a:lnTo>
                    <a:pt x="3591064" y="276631"/>
                  </a:lnTo>
                  <a:close/>
                </a:path>
                <a:path w="4756785" h="3963035">
                  <a:moveTo>
                    <a:pt x="4606226" y="1286598"/>
                  </a:moveTo>
                  <a:lnTo>
                    <a:pt x="4536732" y="1317840"/>
                  </a:lnTo>
                  <a:lnTo>
                    <a:pt x="4540046" y="1325232"/>
                  </a:lnTo>
                  <a:lnTo>
                    <a:pt x="4543323" y="1332636"/>
                  </a:lnTo>
                  <a:lnTo>
                    <a:pt x="4546536" y="1340078"/>
                  </a:lnTo>
                  <a:lnTo>
                    <a:pt x="4616475" y="1309839"/>
                  </a:lnTo>
                  <a:lnTo>
                    <a:pt x="4609388" y="1293634"/>
                  </a:lnTo>
                  <a:lnTo>
                    <a:pt x="4606226" y="1286598"/>
                  </a:lnTo>
                  <a:close/>
                </a:path>
                <a:path w="4756785" h="3963035">
                  <a:moveTo>
                    <a:pt x="4631207" y="1344968"/>
                  </a:moveTo>
                  <a:lnTo>
                    <a:pt x="4560633" y="1373682"/>
                  </a:lnTo>
                  <a:lnTo>
                    <a:pt x="4563681" y="1381188"/>
                  </a:lnTo>
                  <a:lnTo>
                    <a:pt x="4566678" y="1388706"/>
                  </a:lnTo>
                  <a:lnTo>
                    <a:pt x="4569625" y="1396250"/>
                  </a:lnTo>
                  <a:lnTo>
                    <a:pt x="4640618" y="1368564"/>
                  </a:lnTo>
                  <a:lnTo>
                    <a:pt x="4638065" y="1361998"/>
                  </a:lnTo>
                  <a:lnTo>
                    <a:pt x="4631207" y="1344968"/>
                  </a:lnTo>
                  <a:close/>
                </a:path>
                <a:path w="4756785" h="3963035">
                  <a:moveTo>
                    <a:pt x="4654067" y="1404200"/>
                  </a:moveTo>
                  <a:lnTo>
                    <a:pt x="4582490" y="1430337"/>
                  </a:lnTo>
                  <a:lnTo>
                    <a:pt x="4585258" y="1437932"/>
                  </a:lnTo>
                  <a:lnTo>
                    <a:pt x="4587976" y="1445552"/>
                  </a:lnTo>
                  <a:lnTo>
                    <a:pt x="4590643" y="1453197"/>
                  </a:lnTo>
                  <a:lnTo>
                    <a:pt x="4662601" y="1428127"/>
                  </a:lnTo>
                  <a:lnTo>
                    <a:pt x="4660455" y="1421955"/>
                  </a:lnTo>
                  <a:lnTo>
                    <a:pt x="4658271" y="1415808"/>
                  </a:lnTo>
                  <a:lnTo>
                    <a:pt x="4654435" y="1405178"/>
                  </a:lnTo>
                  <a:lnTo>
                    <a:pt x="4654067" y="1404200"/>
                  </a:lnTo>
                  <a:close/>
                </a:path>
                <a:path w="4756785" h="3963035">
                  <a:moveTo>
                    <a:pt x="4674730" y="1464246"/>
                  </a:moveTo>
                  <a:lnTo>
                    <a:pt x="4602238" y="1487716"/>
                  </a:lnTo>
                  <a:lnTo>
                    <a:pt x="4604727" y="1495412"/>
                  </a:lnTo>
                  <a:lnTo>
                    <a:pt x="4607166" y="1503121"/>
                  </a:lnTo>
                  <a:lnTo>
                    <a:pt x="4609528" y="1510855"/>
                  </a:lnTo>
                  <a:lnTo>
                    <a:pt x="4682375" y="1488465"/>
                  </a:lnTo>
                  <a:lnTo>
                    <a:pt x="4679886" y="1480362"/>
                  </a:lnTo>
                  <a:lnTo>
                    <a:pt x="4677346" y="1472311"/>
                  </a:lnTo>
                  <a:lnTo>
                    <a:pt x="4674730" y="1464246"/>
                  </a:lnTo>
                  <a:close/>
                </a:path>
                <a:path w="4756785" h="3963035">
                  <a:moveTo>
                    <a:pt x="4693158" y="1525016"/>
                  </a:moveTo>
                  <a:lnTo>
                    <a:pt x="4619840" y="1545755"/>
                  </a:lnTo>
                  <a:lnTo>
                    <a:pt x="4622038" y="1553540"/>
                  </a:lnTo>
                  <a:lnTo>
                    <a:pt x="4624184" y="1561338"/>
                  </a:lnTo>
                  <a:lnTo>
                    <a:pt x="4626267" y="1569148"/>
                  </a:lnTo>
                  <a:lnTo>
                    <a:pt x="4699901" y="1549501"/>
                  </a:lnTo>
                  <a:lnTo>
                    <a:pt x="4697704" y="1541310"/>
                  </a:lnTo>
                  <a:lnTo>
                    <a:pt x="4695469" y="1533169"/>
                  </a:lnTo>
                  <a:lnTo>
                    <a:pt x="4693158" y="1525016"/>
                  </a:lnTo>
                  <a:close/>
                </a:path>
                <a:path w="4756785" h="3963035">
                  <a:moveTo>
                    <a:pt x="4709299" y="1586433"/>
                  </a:moveTo>
                  <a:lnTo>
                    <a:pt x="4635246" y="1604403"/>
                  </a:lnTo>
                  <a:lnTo>
                    <a:pt x="4637151" y="1612252"/>
                  </a:lnTo>
                  <a:lnTo>
                    <a:pt x="4639005" y="1620113"/>
                  </a:lnTo>
                  <a:lnTo>
                    <a:pt x="4640783" y="1628000"/>
                  </a:lnTo>
                  <a:lnTo>
                    <a:pt x="4715103" y="1611147"/>
                  </a:lnTo>
                  <a:lnTo>
                    <a:pt x="4712144" y="1598244"/>
                  </a:lnTo>
                  <a:lnTo>
                    <a:pt x="4710734" y="1592326"/>
                  </a:lnTo>
                  <a:lnTo>
                    <a:pt x="4709299" y="1586433"/>
                  </a:lnTo>
                  <a:close/>
                </a:path>
                <a:path w="4756785" h="3963035">
                  <a:moveTo>
                    <a:pt x="4723117" y="1648396"/>
                  </a:moveTo>
                  <a:lnTo>
                    <a:pt x="4648441" y="1663560"/>
                  </a:lnTo>
                  <a:lnTo>
                    <a:pt x="4650041" y="1671485"/>
                  </a:lnTo>
                  <a:lnTo>
                    <a:pt x="4651590" y="1679409"/>
                  </a:lnTo>
                  <a:lnTo>
                    <a:pt x="4653076" y="1687360"/>
                  </a:lnTo>
                  <a:lnTo>
                    <a:pt x="4727981" y="1673326"/>
                  </a:lnTo>
                  <a:lnTo>
                    <a:pt x="4726787" y="1666989"/>
                  </a:lnTo>
                  <a:lnTo>
                    <a:pt x="4724006" y="1652803"/>
                  </a:lnTo>
                  <a:lnTo>
                    <a:pt x="4723117" y="1648396"/>
                  </a:lnTo>
                  <a:close/>
                </a:path>
                <a:path w="4756785" h="3963035">
                  <a:moveTo>
                    <a:pt x="4734559" y="1710842"/>
                  </a:moveTo>
                  <a:lnTo>
                    <a:pt x="4659363" y="1723174"/>
                  </a:lnTo>
                  <a:lnTo>
                    <a:pt x="4660684" y="1731149"/>
                  </a:lnTo>
                  <a:lnTo>
                    <a:pt x="4661916" y="1739125"/>
                  </a:lnTo>
                  <a:lnTo>
                    <a:pt x="4663109" y="1747139"/>
                  </a:lnTo>
                  <a:lnTo>
                    <a:pt x="4738484" y="1735950"/>
                  </a:lnTo>
                  <a:lnTo>
                    <a:pt x="4736540" y="1723174"/>
                  </a:lnTo>
                  <a:lnTo>
                    <a:pt x="4735582" y="1717112"/>
                  </a:lnTo>
                  <a:lnTo>
                    <a:pt x="4734559" y="1710842"/>
                  </a:lnTo>
                  <a:close/>
                </a:path>
                <a:path w="4756785" h="3963035">
                  <a:moveTo>
                    <a:pt x="4743640" y="1773694"/>
                  </a:moveTo>
                  <a:lnTo>
                    <a:pt x="4668037" y="1783143"/>
                  </a:lnTo>
                  <a:lnTo>
                    <a:pt x="4669036" y="1791233"/>
                  </a:lnTo>
                  <a:lnTo>
                    <a:pt x="4669967" y="1799183"/>
                  </a:lnTo>
                  <a:lnTo>
                    <a:pt x="4670856" y="1807222"/>
                  </a:lnTo>
                  <a:lnTo>
                    <a:pt x="4746599" y="1798916"/>
                  </a:lnTo>
                  <a:lnTo>
                    <a:pt x="4745739" y="1791157"/>
                  </a:lnTo>
                  <a:lnTo>
                    <a:pt x="4744364" y="1779460"/>
                  </a:lnTo>
                  <a:lnTo>
                    <a:pt x="4743640" y="1773694"/>
                  </a:lnTo>
                  <a:close/>
                </a:path>
                <a:path w="4756785" h="3963035">
                  <a:moveTo>
                    <a:pt x="4750320" y="1836851"/>
                  </a:moveTo>
                  <a:lnTo>
                    <a:pt x="4674400" y="1843417"/>
                  </a:lnTo>
                  <a:lnTo>
                    <a:pt x="4675111" y="1851456"/>
                  </a:lnTo>
                  <a:lnTo>
                    <a:pt x="4675733" y="1859495"/>
                  </a:lnTo>
                  <a:lnTo>
                    <a:pt x="4676305" y="1867560"/>
                  </a:lnTo>
                  <a:lnTo>
                    <a:pt x="4752327" y="1862150"/>
                  </a:lnTo>
                  <a:lnTo>
                    <a:pt x="4751412" y="1849983"/>
                  </a:lnTo>
                  <a:lnTo>
                    <a:pt x="4750320" y="1836851"/>
                  </a:lnTo>
                  <a:close/>
                </a:path>
                <a:path w="4756785" h="3963035">
                  <a:moveTo>
                    <a:pt x="4754587" y="1900186"/>
                  </a:moveTo>
                  <a:lnTo>
                    <a:pt x="4678476" y="1903869"/>
                  </a:lnTo>
                  <a:lnTo>
                    <a:pt x="4678908" y="1912870"/>
                  </a:lnTo>
                  <a:lnTo>
                    <a:pt x="4679200" y="1920011"/>
                  </a:lnTo>
                  <a:lnTo>
                    <a:pt x="4679467" y="1928101"/>
                  </a:lnTo>
                  <a:lnTo>
                    <a:pt x="4755616" y="1925574"/>
                  </a:lnTo>
                  <a:lnTo>
                    <a:pt x="4755402" y="1919217"/>
                  </a:lnTo>
                  <a:lnTo>
                    <a:pt x="4754887" y="1906528"/>
                  </a:lnTo>
                  <a:lnTo>
                    <a:pt x="4754587" y="1900186"/>
                  </a:lnTo>
                  <a:close/>
                </a:path>
                <a:path w="4756785" h="3963035">
                  <a:moveTo>
                    <a:pt x="4756454" y="1963648"/>
                  </a:moveTo>
                  <a:lnTo>
                    <a:pt x="4680267" y="1964448"/>
                  </a:lnTo>
                  <a:lnTo>
                    <a:pt x="4680343" y="1988756"/>
                  </a:lnTo>
                  <a:lnTo>
                    <a:pt x="4756543" y="1989099"/>
                  </a:lnTo>
                  <a:lnTo>
                    <a:pt x="4756454" y="1963648"/>
                  </a:lnTo>
                  <a:close/>
                </a:path>
                <a:path w="4756785" h="3963035">
                  <a:moveTo>
                    <a:pt x="4679759" y="2025116"/>
                  </a:moveTo>
                  <a:lnTo>
                    <a:pt x="4679530" y="2033206"/>
                  </a:lnTo>
                  <a:lnTo>
                    <a:pt x="4679264" y="2041296"/>
                  </a:lnTo>
                  <a:lnTo>
                    <a:pt x="4678908" y="2049360"/>
                  </a:lnTo>
                  <a:lnTo>
                    <a:pt x="4755032" y="2052599"/>
                  </a:lnTo>
                  <a:lnTo>
                    <a:pt x="4755311" y="2046439"/>
                  </a:lnTo>
                  <a:lnTo>
                    <a:pt x="4755540" y="2040318"/>
                  </a:lnTo>
                  <a:lnTo>
                    <a:pt x="4755934" y="2027237"/>
                  </a:lnTo>
                  <a:lnTo>
                    <a:pt x="4679759" y="2025116"/>
                  </a:lnTo>
                  <a:close/>
                </a:path>
                <a:path w="4756785" h="3963035">
                  <a:moveTo>
                    <a:pt x="4676952" y="2085670"/>
                  </a:moveTo>
                  <a:lnTo>
                    <a:pt x="4676318" y="2095309"/>
                  </a:lnTo>
                  <a:lnTo>
                    <a:pt x="4675847" y="2101799"/>
                  </a:lnTo>
                  <a:lnTo>
                    <a:pt x="4675187" y="2109851"/>
                  </a:lnTo>
                  <a:lnTo>
                    <a:pt x="4751158" y="2115959"/>
                  </a:lnTo>
                  <a:lnTo>
                    <a:pt x="4752378" y="2099919"/>
                  </a:lnTo>
                  <a:lnTo>
                    <a:pt x="4752987" y="2090623"/>
                  </a:lnTo>
                  <a:lnTo>
                    <a:pt x="4676952" y="2085670"/>
                  </a:lnTo>
                  <a:close/>
                </a:path>
                <a:path w="4756785" h="3963035">
                  <a:moveTo>
                    <a:pt x="4671872" y="2146058"/>
                  </a:moveTo>
                  <a:lnTo>
                    <a:pt x="4670968" y="2154694"/>
                  </a:lnTo>
                  <a:lnTo>
                    <a:pt x="4670056" y="2162873"/>
                  </a:lnTo>
                  <a:lnTo>
                    <a:pt x="4669193" y="2170125"/>
                  </a:lnTo>
                  <a:lnTo>
                    <a:pt x="4744859" y="2179129"/>
                  </a:lnTo>
                  <a:lnTo>
                    <a:pt x="4745923" y="2170125"/>
                  </a:lnTo>
                  <a:lnTo>
                    <a:pt x="4746805" y="2162124"/>
                  </a:lnTo>
                  <a:lnTo>
                    <a:pt x="4747587" y="2154694"/>
                  </a:lnTo>
                  <a:lnTo>
                    <a:pt x="4747653" y="2153907"/>
                  </a:lnTo>
                  <a:lnTo>
                    <a:pt x="4671872" y="2146058"/>
                  </a:lnTo>
                  <a:close/>
                </a:path>
                <a:path w="4756785" h="3963035">
                  <a:moveTo>
                    <a:pt x="4664481" y="2206193"/>
                  </a:moveTo>
                  <a:lnTo>
                    <a:pt x="4663351" y="2214194"/>
                  </a:lnTo>
                  <a:lnTo>
                    <a:pt x="4662144" y="2222195"/>
                  </a:lnTo>
                  <a:lnTo>
                    <a:pt x="4660874" y="2230170"/>
                  </a:lnTo>
                  <a:lnTo>
                    <a:pt x="4736147" y="2242045"/>
                  </a:lnTo>
                  <a:lnTo>
                    <a:pt x="4737131" y="2235760"/>
                  </a:lnTo>
                  <a:lnTo>
                    <a:pt x="4738085" y="2229489"/>
                  </a:lnTo>
                  <a:lnTo>
                    <a:pt x="4739919" y="2216924"/>
                  </a:lnTo>
                  <a:lnTo>
                    <a:pt x="4664481" y="2206193"/>
                  </a:lnTo>
                  <a:close/>
                </a:path>
                <a:path w="4756785" h="3963035">
                  <a:moveTo>
                    <a:pt x="4654816" y="2266010"/>
                  </a:moveTo>
                  <a:lnTo>
                    <a:pt x="4653368" y="2273973"/>
                  </a:lnTo>
                  <a:lnTo>
                    <a:pt x="4651554" y="2283460"/>
                  </a:lnTo>
                  <a:lnTo>
                    <a:pt x="4650308" y="2289835"/>
                  </a:lnTo>
                  <a:lnTo>
                    <a:pt x="4725073" y="2304554"/>
                  </a:lnTo>
                  <a:lnTo>
                    <a:pt x="4726558" y="2296972"/>
                  </a:lnTo>
                  <a:lnTo>
                    <a:pt x="4727919" y="2289835"/>
                  </a:lnTo>
                  <a:lnTo>
                    <a:pt x="4729099" y="2283460"/>
                  </a:lnTo>
                  <a:lnTo>
                    <a:pt x="4729111" y="2283269"/>
                  </a:lnTo>
                  <a:lnTo>
                    <a:pt x="4729568" y="2280881"/>
                  </a:lnTo>
                  <a:lnTo>
                    <a:pt x="4729784" y="2279599"/>
                  </a:lnTo>
                  <a:lnTo>
                    <a:pt x="4654816" y="2266010"/>
                  </a:lnTo>
                  <a:close/>
                </a:path>
                <a:path w="4756785" h="3963035">
                  <a:moveTo>
                    <a:pt x="4642866" y="2325446"/>
                  </a:moveTo>
                  <a:lnTo>
                    <a:pt x="4641138" y="2333332"/>
                  </a:lnTo>
                  <a:lnTo>
                    <a:pt x="4639335" y="2341206"/>
                  </a:lnTo>
                  <a:lnTo>
                    <a:pt x="4637481" y="2349068"/>
                  </a:lnTo>
                  <a:lnTo>
                    <a:pt x="4711636" y="2366606"/>
                  </a:lnTo>
                  <a:lnTo>
                    <a:pt x="4714582" y="2353970"/>
                  </a:lnTo>
                  <a:lnTo>
                    <a:pt x="4717288" y="2341854"/>
                  </a:lnTo>
                  <a:lnTo>
                    <a:pt x="4642866" y="2325446"/>
                  </a:lnTo>
                  <a:close/>
                </a:path>
                <a:path w="4756785" h="3963035">
                  <a:moveTo>
                    <a:pt x="4628692" y="2384386"/>
                  </a:moveTo>
                  <a:lnTo>
                    <a:pt x="4626660" y="2392210"/>
                  </a:lnTo>
                  <a:lnTo>
                    <a:pt x="4624565" y="2400020"/>
                  </a:lnTo>
                  <a:lnTo>
                    <a:pt x="4622406" y="2407805"/>
                  </a:lnTo>
                  <a:lnTo>
                    <a:pt x="4695850" y="2428125"/>
                  </a:lnTo>
                  <a:lnTo>
                    <a:pt x="4698936" y="2416848"/>
                  </a:lnTo>
                  <a:lnTo>
                    <a:pt x="4702441" y="2403589"/>
                  </a:lnTo>
                  <a:lnTo>
                    <a:pt x="4628692" y="2384386"/>
                  </a:lnTo>
                  <a:close/>
                </a:path>
                <a:path w="4756785" h="3963035">
                  <a:moveTo>
                    <a:pt x="4612309" y="2442768"/>
                  </a:moveTo>
                  <a:lnTo>
                    <a:pt x="4609985" y="2450515"/>
                  </a:lnTo>
                  <a:lnTo>
                    <a:pt x="4607598" y="2458250"/>
                  </a:lnTo>
                  <a:lnTo>
                    <a:pt x="4605159" y="2465946"/>
                  </a:lnTo>
                  <a:lnTo>
                    <a:pt x="4677778" y="2488996"/>
                  </a:lnTo>
                  <a:lnTo>
                    <a:pt x="4679530" y="2483485"/>
                  </a:lnTo>
                  <a:lnTo>
                    <a:pt x="4684636" y="2466898"/>
                  </a:lnTo>
                  <a:lnTo>
                    <a:pt x="4685283" y="2464727"/>
                  </a:lnTo>
                  <a:lnTo>
                    <a:pt x="4612309" y="2442768"/>
                  </a:lnTo>
                  <a:close/>
                </a:path>
                <a:path w="4756785" h="3963035">
                  <a:moveTo>
                    <a:pt x="4593755" y="2500528"/>
                  </a:moveTo>
                  <a:lnTo>
                    <a:pt x="4591138" y="2508199"/>
                  </a:lnTo>
                  <a:lnTo>
                    <a:pt x="4588459" y="2515819"/>
                  </a:lnTo>
                  <a:lnTo>
                    <a:pt x="4585728" y="2523451"/>
                  </a:lnTo>
                  <a:lnTo>
                    <a:pt x="4657471" y="2549144"/>
                  </a:lnTo>
                  <a:lnTo>
                    <a:pt x="4661306" y="2538374"/>
                  </a:lnTo>
                  <a:lnTo>
                    <a:pt x="4665865" y="2525179"/>
                  </a:lnTo>
                  <a:lnTo>
                    <a:pt x="4593755" y="2500528"/>
                  </a:lnTo>
                  <a:close/>
                </a:path>
                <a:path w="4756785" h="3963035">
                  <a:moveTo>
                    <a:pt x="4573066" y="2557589"/>
                  </a:moveTo>
                  <a:lnTo>
                    <a:pt x="4570171" y="2565158"/>
                  </a:lnTo>
                  <a:lnTo>
                    <a:pt x="4567212" y="2572702"/>
                  </a:lnTo>
                  <a:lnTo>
                    <a:pt x="4564214" y="2580220"/>
                  </a:lnTo>
                  <a:lnTo>
                    <a:pt x="4634953" y="2608529"/>
                  </a:lnTo>
                  <a:lnTo>
                    <a:pt x="4638103" y="2600655"/>
                  </a:lnTo>
                  <a:lnTo>
                    <a:pt x="4641189" y="2592793"/>
                  </a:lnTo>
                  <a:lnTo>
                    <a:pt x="4644224" y="2584881"/>
                  </a:lnTo>
                  <a:lnTo>
                    <a:pt x="4573066" y="2557589"/>
                  </a:lnTo>
                  <a:close/>
                </a:path>
                <a:path w="4756785" h="3963035">
                  <a:moveTo>
                    <a:pt x="4550295" y="2613901"/>
                  </a:moveTo>
                  <a:lnTo>
                    <a:pt x="4547133" y="2621356"/>
                  </a:lnTo>
                  <a:lnTo>
                    <a:pt x="4543894" y="2628785"/>
                  </a:lnTo>
                  <a:lnTo>
                    <a:pt x="4540631" y="2636189"/>
                  </a:lnTo>
                  <a:lnTo>
                    <a:pt x="4610303" y="2667025"/>
                  </a:lnTo>
                  <a:lnTo>
                    <a:pt x="4616653" y="2652547"/>
                  </a:lnTo>
                  <a:lnTo>
                    <a:pt x="4620412" y="2643733"/>
                  </a:lnTo>
                  <a:lnTo>
                    <a:pt x="4550295" y="2613901"/>
                  </a:lnTo>
                  <a:close/>
                </a:path>
                <a:path w="4756785" h="3963035">
                  <a:moveTo>
                    <a:pt x="3587915" y="3602405"/>
                  </a:moveTo>
                  <a:lnTo>
                    <a:pt x="3580638" y="3606152"/>
                  </a:lnTo>
                  <a:lnTo>
                    <a:pt x="3565969" y="3613518"/>
                  </a:lnTo>
                  <a:lnTo>
                    <a:pt x="3600030" y="3681679"/>
                  </a:lnTo>
                  <a:lnTo>
                    <a:pt x="3607600" y="3677907"/>
                  </a:lnTo>
                  <a:lnTo>
                    <a:pt x="3622675" y="3670223"/>
                  </a:lnTo>
                  <a:lnTo>
                    <a:pt x="3587915" y="3602405"/>
                  </a:lnTo>
                  <a:close/>
                </a:path>
                <a:path w="4756785" h="3963035">
                  <a:moveTo>
                    <a:pt x="3642334" y="3573640"/>
                  </a:moveTo>
                  <a:lnTo>
                    <a:pt x="3635146" y="3577564"/>
                  </a:lnTo>
                  <a:lnTo>
                    <a:pt x="3620681" y="3585298"/>
                  </a:lnTo>
                  <a:lnTo>
                    <a:pt x="3656469" y="3652570"/>
                  </a:lnTo>
                  <a:lnTo>
                    <a:pt x="3678808" y="3640543"/>
                  </a:lnTo>
                  <a:lnTo>
                    <a:pt x="3642334" y="3573640"/>
                  </a:lnTo>
                  <a:close/>
                </a:path>
                <a:path w="4756785" h="3963035">
                  <a:moveTo>
                    <a:pt x="3695992" y="3543477"/>
                  </a:moveTo>
                  <a:lnTo>
                    <a:pt x="3688892" y="3547592"/>
                  </a:lnTo>
                  <a:lnTo>
                    <a:pt x="3674617" y="3555707"/>
                  </a:lnTo>
                  <a:lnTo>
                    <a:pt x="3712121" y="3622052"/>
                  </a:lnTo>
                  <a:lnTo>
                    <a:pt x="3721150" y="3616909"/>
                  </a:lnTo>
                  <a:lnTo>
                    <a:pt x="3723728" y="3615436"/>
                  </a:lnTo>
                  <a:lnTo>
                    <a:pt x="3724160" y="3615207"/>
                  </a:lnTo>
                  <a:lnTo>
                    <a:pt x="3734193" y="3609428"/>
                  </a:lnTo>
                  <a:lnTo>
                    <a:pt x="3695992" y="3543477"/>
                  </a:lnTo>
                  <a:close/>
                </a:path>
                <a:path w="4756785" h="3963035">
                  <a:moveTo>
                    <a:pt x="3748811" y="3511969"/>
                  </a:moveTo>
                  <a:lnTo>
                    <a:pt x="3727780" y="3524758"/>
                  </a:lnTo>
                  <a:lnTo>
                    <a:pt x="3766985" y="3590086"/>
                  </a:lnTo>
                  <a:lnTo>
                    <a:pt x="3782428" y="3580752"/>
                  </a:lnTo>
                  <a:lnTo>
                    <a:pt x="3788727" y="3576878"/>
                  </a:lnTo>
                  <a:lnTo>
                    <a:pt x="3748811" y="3511969"/>
                  </a:lnTo>
                  <a:close/>
                </a:path>
                <a:path w="4756785" h="3963035">
                  <a:moveTo>
                    <a:pt x="3800767" y="3479088"/>
                  </a:moveTo>
                  <a:lnTo>
                    <a:pt x="3780091" y="3492411"/>
                  </a:lnTo>
                  <a:lnTo>
                    <a:pt x="3821023" y="3556673"/>
                  </a:lnTo>
                  <a:lnTo>
                    <a:pt x="3841013" y="3543820"/>
                  </a:lnTo>
                  <a:lnTo>
                    <a:pt x="3842359" y="3542919"/>
                  </a:lnTo>
                  <a:lnTo>
                    <a:pt x="3800767" y="3479088"/>
                  </a:lnTo>
                  <a:close/>
                </a:path>
                <a:path w="4756785" h="3963035">
                  <a:moveTo>
                    <a:pt x="3851770" y="3444862"/>
                  </a:moveTo>
                  <a:lnTo>
                    <a:pt x="3845052" y="3449510"/>
                  </a:lnTo>
                  <a:lnTo>
                    <a:pt x="3831501" y="3458692"/>
                  </a:lnTo>
                  <a:lnTo>
                    <a:pt x="3874122" y="3521862"/>
                  </a:lnTo>
                  <a:lnTo>
                    <a:pt x="3895090" y="3507562"/>
                  </a:lnTo>
                  <a:lnTo>
                    <a:pt x="3851770" y="3444862"/>
                  </a:lnTo>
                  <a:close/>
                </a:path>
                <a:path w="4756785" h="3963035">
                  <a:moveTo>
                    <a:pt x="3901859" y="3409264"/>
                  </a:moveTo>
                  <a:lnTo>
                    <a:pt x="3895255" y="3414090"/>
                  </a:lnTo>
                  <a:lnTo>
                    <a:pt x="3881945" y="3423666"/>
                  </a:lnTo>
                  <a:lnTo>
                    <a:pt x="3926268" y="3485641"/>
                  </a:lnTo>
                  <a:lnTo>
                    <a:pt x="3933164" y="3480714"/>
                  </a:lnTo>
                  <a:lnTo>
                    <a:pt x="3946855" y="3470770"/>
                  </a:lnTo>
                  <a:lnTo>
                    <a:pt x="3901859" y="3409264"/>
                  </a:lnTo>
                  <a:close/>
                </a:path>
                <a:path w="4756785" h="3963035">
                  <a:moveTo>
                    <a:pt x="3950906" y="3372332"/>
                  </a:moveTo>
                  <a:lnTo>
                    <a:pt x="3937939" y="3382327"/>
                  </a:lnTo>
                  <a:lnTo>
                    <a:pt x="3931399" y="3387267"/>
                  </a:lnTo>
                  <a:lnTo>
                    <a:pt x="3977398" y="3448024"/>
                  </a:lnTo>
                  <a:lnTo>
                    <a:pt x="3986809" y="3440874"/>
                  </a:lnTo>
                  <a:lnTo>
                    <a:pt x="3997579" y="3432568"/>
                  </a:lnTo>
                  <a:lnTo>
                    <a:pt x="3950906" y="3372332"/>
                  </a:lnTo>
                  <a:close/>
                </a:path>
                <a:path w="4756785" h="3963035">
                  <a:moveTo>
                    <a:pt x="3998874" y="3334067"/>
                  </a:moveTo>
                  <a:lnTo>
                    <a:pt x="3986212" y="3344405"/>
                  </a:lnTo>
                  <a:lnTo>
                    <a:pt x="3979811" y="3349536"/>
                  </a:lnTo>
                  <a:lnTo>
                    <a:pt x="4027487" y="3408972"/>
                  </a:lnTo>
                  <a:lnTo>
                    <a:pt x="4036189" y="3401987"/>
                  </a:lnTo>
                  <a:lnTo>
                    <a:pt x="4047223" y="3392982"/>
                  </a:lnTo>
                  <a:lnTo>
                    <a:pt x="3998874" y="3334067"/>
                  </a:lnTo>
                  <a:close/>
                </a:path>
                <a:path w="4756785" h="3963035">
                  <a:moveTo>
                    <a:pt x="4036189" y="3401987"/>
                  </a:moveTo>
                  <a:close/>
                </a:path>
                <a:path w="4756785" h="3963035">
                  <a:moveTo>
                    <a:pt x="4045724" y="3294507"/>
                  </a:moveTo>
                  <a:lnTo>
                    <a:pt x="4039565" y="3299866"/>
                  </a:lnTo>
                  <a:lnTo>
                    <a:pt x="4027131" y="3310470"/>
                  </a:lnTo>
                  <a:lnTo>
                    <a:pt x="4076471" y="3368548"/>
                  </a:lnTo>
                  <a:lnTo>
                    <a:pt x="4087164" y="3359416"/>
                  </a:lnTo>
                  <a:lnTo>
                    <a:pt x="4087329" y="3359251"/>
                  </a:lnTo>
                  <a:lnTo>
                    <a:pt x="4095064" y="3352584"/>
                  </a:lnTo>
                  <a:lnTo>
                    <a:pt x="4095711" y="3351999"/>
                  </a:lnTo>
                  <a:lnTo>
                    <a:pt x="4045724" y="3294507"/>
                  </a:lnTo>
                  <a:close/>
                </a:path>
                <a:path w="4756785" h="3963035">
                  <a:moveTo>
                    <a:pt x="4091406" y="3253613"/>
                  </a:moveTo>
                  <a:lnTo>
                    <a:pt x="4079354" y="3264649"/>
                  </a:lnTo>
                  <a:lnTo>
                    <a:pt x="4073283" y="3270123"/>
                  </a:lnTo>
                  <a:lnTo>
                    <a:pt x="4124261" y="3326752"/>
                  </a:lnTo>
                  <a:lnTo>
                    <a:pt x="4130484" y="3321126"/>
                  </a:lnTo>
                  <a:lnTo>
                    <a:pt x="4143044" y="3309645"/>
                  </a:lnTo>
                  <a:lnTo>
                    <a:pt x="4091406" y="3253613"/>
                  </a:lnTo>
                  <a:close/>
                </a:path>
                <a:path w="4756785" h="3963035">
                  <a:moveTo>
                    <a:pt x="4135843" y="3211436"/>
                  </a:moveTo>
                  <a:lnTo>
                    <a:pt x="4130001" y="3217151"/>
                  </a:lnTo>
                  <a:lnTo>
                    <a:pt x="4124121" y="3222828"/>
                  </a:lnTo>
                  <a:lnTo>
                    <a:pt x="4118203" y="3228467"/>
                  </a:lnTo>
                  <a:lnTo>
                    <a:pt x="4170832" y="3283585"/>
                  </a:lnTo>
                  <a:lnTo>
                    <a:pt x="4179993" y="3274782"/>
                  </a:lnTo>
                  <a:lnTo>
                    <a:pt x="4189107" y="3265932"/>
                  </a:lnTo>
                  <a:lnTo>
                    <a:pt x="4135843" y="3211436"/>
                  </a:lnTo>
                  <a:close/>
                </a:path>
                <a:path w="4756785" h="3963035">
                  <a:moveTo>
                    <a:pt x="4178973" y="3168002"/>
                  </a:moveTo>
                  <a:lnTo>
                    <a:pt x="4173321" y="3173882"/>
                  </a:lnTo>
                  <a:lnTo>
                    <a:pt x="4167619" y="3179724"/>
                  </a:lnTo>
                  <a:lnTo>
                    <a:pt x="4161866" y="3185541"/>
                  </a:lnTo>
                  <a:lnTo>
                    <a:pt x="4216107" y="3239058"/>
                  </a:lnTo>
                  <a:lnTo>
                    <a:pt x="4222064" y="3233026"/>
                  </a:lnTo>
                  <a:lnTo>
                    <a:pt x="4227982" y="3226955"/>
                  </a:lnTo>
                  <a:lnTo>
                    <a:pt x="4233837" y="3220872"/>
                  </a:lnTo>
                  <a:lnTo>
                    <a:pt x="4178973" y="3168002"/>
                  </a:lnTo>
                  <a:close/>
                </a:path>
                <a:path w="4756785" h="3963035">
                  <a:moveTo>
                    <a:pt x="4220743" y="3123311"/>
                  </a:moveTo>
                  <a:lnTo>
                    <a:pt x="4215282" y="3129356"/>
                  </a:lnTo>
                  <a:lnTo>
                    <a:pt x="4209770" y="3135350"/>
                  </a:lnTo>
                  <a:lnTo>
                    <a:pt x="4204208" y="3141332"/>
                  </a:lnTo>
                  <a:lnTo>
                    <a:pt x="4260037" y="3193199"/>
                  </a:lnTo>
                  <a:lnTo>
                    <a:pt x="4268990" y="3183483"/>
                  </a:lnTo>
                  <a:lnTo>
                    <a:pt x="4277194" y="3174492"/>
                  </a:lnTo>
                  <a:lnTo>
                    <a:pt x="4220743" y="3123311"/>
                  </a:lnTo>
                  <a:close/>
                </a:path>
                <a:path w="4756785" h="3963035">
                  <a:moveTo>
                    <a:pt x="4261116" y="3077387"/>
                  </a:moveTo>
                  <a:lnTo>
                    <a:pt x="4250512" y="3089757"/>
                  </a:lnTo>
                  <a:lnTo>
                    <a:pt x="4245140" y="3095904"/>
                  </a:lnTo>
                  <a:lnTo>
                    <a:pt x="4302544" y="3146018"/>
                  </a:lnTo>
                  <a:lnTo>
                    <a:pt x="4308259" y="3139465"/>
                  </a:lnTo>
                  <a:lnTo>
                    <a:pt x="4311916" y="3135223"/>
                  </a:lnTo>
                  <a:lnTo>
                    <a:pt x="4318050" y="3128048"/>
                  </a:lnTo>
                  <a:lnTo>
                    <a:pt x="4319117" y="3126803"/>
                  </a:lnTo>
                  <a:lnTo>
                    <a:pt x="4261116" y="3077387"/>
                  </a:lnTo>
                  <a:close/>
                </a:path>
                <a:path w="4756785" h="3963035">
                  <a:moveTo>
                    <a:pt x="4300004" y="3030245"/>
                  </a:moveTo>
                  <a:lnTo>
                    <a:pt x="4294924" y="3036608"/>
                  </a:lnTo>
                  <a:lnTo>
                    <a:pt x="4289806" y="3042945"/>
                  </a:lnTo>
                  <a:lnTo>
                    <a:pt x="4284611" y="3049257"/>
                  </a:lnTo>
                  <a:lnTo>
                    <a:pt x="4343552" y="3097568"/>
                  </a:lnTo>
                  <a:lnTo>
                    <a:pt x="4351096" y="3088322"/>
                  </a:lnTo>
                  <a:lnTo>
                    <a:pt x="4354106" y="3084588"/>
                  </a:lnTo>
                  <a:lnTo>
                    <a:pt x="4359541" y="3077806"/>
                  </a:lnTo>
                  <a:lnTo>
                    <a:pt x="4300004" y="3030245"/>
                  </a:lnTo>
                  <a:close/>
                </a:path>
                <a:path w="4756785" h="3963035">
                  <a:moveTo>
                    <a:pt x="4337354" y="2981947"/>
                  </a:moveTo>
                  <a:lnTo>
                    <a:pt x="4332478" y="2988462"/>
                  </a:lnTo>
                  <a:lnTo>
                    <a:pt x="4327563" y="2994952"/>
                  </a:lnTo>
                  <a:lnTo>
                    <a:pt x="4322610" y="3001416"/>
                  </a:lnTo>
                  <a:lnTo>
                    <a:pt x="4383024" y="3047822"/>
                  </a:lnTo>
                  <a:lnTo>
                    <a:pt x="4384037" y="3046526"/>
                  </a:lnTo>
                  <a:lnTo>
                    <a:pt x="4389158" y="3039833"/>
                  </a:lnTo>
                  <a:lnTo>
                    <a:pt x="4393780" y="3033712"/>
                  </a:lnTo>
                  <a:lnTo>
                    <a:pt x="4398378" y="3027578"/>
                  </a:lnTo>
                  <a:lnTo>
                    <a:pt x="4337354" y="2981947"/>
                  </a:lnTo>
                  <a:close/>
                </a:path>
                <a:path w="4756785" h="3963035">
                  <a:moveTo>
                    <a:pt x="4373079" y="2932506"/>
                  </a:moveTo>
                  <a:lnTo>
                    <a:pt x="4368431" y="2939161"/>
                  </a:lnTo>
                  <a:lnTo>
                    <a:pt x="4363732" y="2945803"/>
                  </a:lnTo>
                  <a:lnTo>
                    <a:pt x="4358995" y="2952407"/>
                  </a:lnTo>
                  <a:lnTo>
                    <a:pt x="4420895" y="2996844"/>
                  </a:lnTo>
                  <a:lnTo>
                    <a:pt x="4428528" y="2986138"/>
                  </a:lnTo>
                  <a:lnTo>
                    <a:pt x="4431005" y="2982633"/>
                  </a:lnTo>
                  <a:lnTo>
                    <a:pt x="4435563" y="2976118"/>
                  </a:lnTo>
                  <a:lnTo>
                    <a:pt x="4373079" y="2932506"/>
                  </a:lnTo>
                  <a:close/>
                </a:path>
                <a:path w="4756785" h="3963035">
                  <a:moveTo>
                    <a:pt x="4407166" y="2881922"/>
                  </a:moveTo>
                  <a:lnTo>
                    <a:pt x="4402734" y="2888742"/>
                  </a:lnTo>
                  <a:lnTo>
                    <a:pt x="4398264" y="2895536"/>
                  </a:lnTo>
                  <a:lnTo>
                    <a:pt x="4393730" y="2902292"/>
                  </a:lnTo>
                  <a:lnTo>
                    <a:pt x="4457065" y="2944672"/>
                  </a:lnTo>
                  <a:lnTo>
                    <a:pt x="4464094" y="2934081"/>
                  </a:lnTo>
                  <a:lnTo>
                    <a:pt x="4471047" y="2923451"/>
                  </a:lnTo>
                  <a:lnTo>
                    <a:pt x="4407166" y="2881922"/>
                  </a:lnTo>
                  <a:close/>
                </a:path>
                <a:path w="4756785" h="3963035">
                  <a:moveTo>
                    <a:pt x="4439500" y="2830296"/>
                  </a:moveTo>
                  <a:lnTo>
                    <a:pt x="4435309" y="2837243"/>
                  </a:lnTo>
                  <a:lnTo>
                    <a:pt x="4431068" y="2844177"/>
                  </a:lnTo>
                  <a:lnTo>
                    <a:pt x="4426775" y="2851086"/>
                  </a:lnTo>
                  <a:lnTo>
                    <a:pt x="4491494" y="2891307"/>
                  </a:lnTo>
                  <a:lnTo>
                    <a:pt x="4499267" y="2878670"/>
                  </a:lnTo>
                  <a:lnTo>
                    <a:pt x="4499381" y="2878518"/>
                  </a:lnTo>
                  <a:lnTo>
                    <a:pt x="4499546" y="2878201"/>
                  </a:lnTo>
                  <a:lnTo>
                    <a:pt x="4502048" y="2874124"/>
                  </a:lnTo>
                  <a:lnTo>
                    <a:pt x="4504156" y="2870657"/>
                  </a:lnTo>
                  <a:lnTo>
                    <a:pt x="4504753" y="2869641"/>
                  </a:lnTo>
                  <a:lnTo>
                    <a:pt x="4439500" y="2830296"/>
                  </a:lnTo>
                  <a:close/>
                </a:path>
                <a:path w="4756785" h="3963035">
                  <a:moveTo>
                    <a:pt x="4470044" y="2777629"/>
                  </a:moveTo>
                  <a:lnTo>
                    <a:pt x="4466094" y="2784716"/>
                  </a:lnTo>
                  <a:lnTo>
                    <a:pt x="4462094" y="2791777"/>
                  </a:lnTo>
                  <a:lnTo>
                    <a:pt x="4458055" y="2798800"/>
                  </a:lnTo>
                  <a:lnTo>
                    <a:pt x="4524095" y="2836811"/>
                  </a:lnTo>
                  <a:lnTo>
                    <a:pt x="4530686" y="2825280"/>
                  </a:lnTo>
                  <a:lnTo>
                    <a:pt x="4536605" y="2814713"/>
                  </a:lnTo>
                  <a:lnTo>
                    <a:pt x="4470044" y="2777629"/>
                  </a:lnTo>
                  <a:close/>
                </a:path>
                <a:path w="4756785" h="3963035">
                  <a:moveTo>
                    <a:pt x="4498733" y="2723972"/>
                  </a:moveTo>
                  <a:lnTo>
                    <a:pt x="4495038" y="2731185"/>
                  </a:lnTo>
                  <a:lnTo>
                    <a:pt x="4491291" y="2738386"/>
                  </a:lnTo>
                  <a:lnTo>
                    <a:pt x="4487481" y="2745549"/>
                  </a:lnTo>
                  <a:lnTo>
                    <a:pt x="4554804" y="2781249"/>
                  </a:lnTo>
                  <a:lnTo>
                    <a:pt x="4558525" y="2774200"/>
                  </a:lnTo>
                  <a:lnTo>
                    <a:pt x="4562195" y="2767177"/>
                  </a:lnTo>
                  <a:lnTo>
                    <a:pt x="4566551" y="2758719"/>
                  </a:lnTo>
                  <a:lnTo>
                    <a:pt x="4498733" y="2723972"/>
                  </a:lnTo>
                  <a:close/>
                </a:path>
                <a:path w="4756785" h="3963035">
                  <a:moveTo>
                    <a:pt x="4525505" y="2669374"/>
                  </a:moveTo>
                  <a:lnTo>
                    <a:pt x="4522076" y="2676715"/>
                  </a:lnTo>
                  <a:lnTo>
                    <a:pt x="4518571" y="2684018"/>
                  </a:lnTo>
                  <a:lnTo>
                    <a:pt x="4515027" y="2691333"/>
                  </a:lnTo>
                  <a:lnTo>
                    <a:pt x="4583569" y="2724632"/>
                  </a:lnTo>
                  <a:lnTo>
                    <a:pt x="4589081" y="2713177"/>
                  </a:lnTo>
                  <a:lnTo>
                    <a:pt x="4594504" y="2701709"/>
                  </a:lnTo>
                  <a:lnTo>
                    <a:pt x="4525505" y="2669374"/>
                  </a:lnTo>
                  <a:close/>
                </a:path>
                <a:path w="4756785" h="3963035">
                  <a:moveTo>
                    <a:pt x="3532784" y="3629787"/>
                  </a:moveTo>
                  <a:lnTo>
                    <a:pt x="3510521" y="3640366"/>
                  </a:lnTo>
                  <a:lnTo>
                    <a:pt x="3542868" y="3709365"/>
                  </a:lnTo>
                  <a:lnTo>
                    <a:pt x="3545144" y="3708298"/>
                  </a:lnTo>
                  <a:lnTo>
                    <a:pt x="3565817" y="3698455"/>
                  </a:lnTo>
                  <a:lnTo>
                    <a:pt x="3532784" y="3629787"/>
                  </a:lnTo>
                  <a:close/>
                </a:path>
                <a:path w="4756785" h="3963035">
                  <a:moveTo>
                    <a:pt x="3476955" y="3655796"/>
                  </a:moveTo>
                  <a:lnTo>
                    <a:pt x="3454412" y="3665816"/>
                  </a:lnTo>
                  <a:lnTo>
                    <a:pt x="3485032" y="3735603"/>
                  </a:lnTo>
                  <a:lnTo>
                    <a:pt x="3508273" y="3725278"/>
                  </a:lnTo>
                  <a:lnTo>
                    <a:pt x="3476955" y="3655796"/>
                  </a:lnTo>
                  <a:close/>
                </a:path>
                <a:path w="4756785" h="3963035">
                  <a:moveTo>
                    <a:pt x="3420478" y="3680409"/>
                  </a:moveTo>
                  <a:lnTo>
                    <a:pt x="3397694" y="3689883"/>
                  </a:lnTo>
                  <a:lnTo>
                    <a:pt x="3426574" y="3760393"/>
                  </a:lnTo>
                  <a:lnTo>
                    <a:pt x="3450056" y="3750640"/>
                  </a:lnTo>
                  <a:lnTo>
                    <a:pt x="3420478" y="3680409"/>
                  </a:lnTo>
                  <a:close/>
                </a:path>
                <a:path w="4756785" h="3963035">
                  <a:moveTo>
                    <a:pt x="3363366" y="3703650"/>
                  </a:moveTo>
                  <a:lnTo>
                    <a:pt x="3340379" y="3712565"/>
                  </a:lnTo>
                  <a:lnTo>
                    <a:pt x="3367544" y="3783749"/>
                  </a:lnTo>
                  <a:lnTo>
                    <a:pt x="3391230" y="3774579"/>
                  </a:lnTo>
                  <a:lnTo>
                    <a:pt x="3363366" y="3703650"/>
                  </a:lnTo>
                  <a:close/>
                </a:path>
                <a:path w="4756785" h="3963035">
                  <a:moveTo>
                    <a:pt x="3305695" y="3725494"/>
                  </a:moveTo>
                  <a:lnTo>
                    <a:pt x="3297999" y="3728313"/>
                  </a:lnTo>
                  <a:lnTo>
                    <a:pt x="3282518" y="3733825"/>
                  </a:lnTo>
                  <a:lnTo>
                    <a:pt x="3307956" y="3805669"/>
                  </a:lnTo>
                  <a:lnTo>
                    <a:pt x="3331832" y="3797084"/>
                  </a:lnTo>
                  <a:lnTo>
                    <a:pt x="3305695" y="3725494"/>
                  </a:lnTo>
                  <a:close/>
                </a:path>
                <a:path w="4756785" h="3963035">
                  <a:moveTo>
                    <a:pt x="3247529" y="3745953"/>
                  </a:moveTo>
                  <a:lnTo>
                    <a:pt x="3224149" y="3753726"/>
                  </a:lnTo>
                  <a:lnTo>
                    <a:pt x="3247847" y="3826141"/>
                  </a:lnTo>
                  <a:lnTo>
                    <a:pt x="3271926" y="3818128"/>
                  </a:lnTo>
                  <a:lnTo>
                    <a:pt x="3247529" y="3745953"/>
                  </a:lnTo>
                  <a:close/>
                </a:path>
                <a:path w="4756785" h="3963035">
                  <a:moveTo>
                    <a:pt x="3188868" y="3765003"/>
                  </a:moveTo>
                  <a:lnTo>
                    <a:pt x="3165284" y="3772230"/>
                  </a:lnTo>
                  <a:lnTo>
                    <a:pt x="3187268" y="3845191"/>
                  </a:lnTo>
                  <a:lnTo>
                    <a:pt x="3211550" y="3837736"/>
                  </a:lnTo>
                  <a:lnTo>
                    <a:pt x="3188868" y="3765003"/>
                  </a:lnTo>
                  <a:close/>
                </a:path>
                <a:path w="4756785" h="3963035">
                  <a:moveTo>
                    <a:pt x="3129762" y="3782656"/>
                  </a:moveTo>
                  <a:lnTo>
                    <a:pt x="3105988" y="3789337"/>
                  </a:lnTo>
                  <a:lnTo>
                    <a:pt x="3126244" y="3862793"/>
                  </a:lnTo>
                  <a:lnTo>
                    <a:pt x="3150704" y="3855923"/>
                  </a:lnTo>
                  <a:lnTo>
                    <a:pt x="3129762" y="3782656"/>
                  </a:lnTo>
                  <a:close/>
                </a:path>
                <a:path w="4756785" h="3963035">
                  <a:moveTo>
                    <a:pt x="3070225" y="3798912"/>
                  </a:moveTo>
                  <a:lnTo>
                    <a:pt x="3062262" y="3801008"/>
                  </a:lnTo>
                  <a:lnTo>
                    <a:pt x="3046285" y="3805047"/>
                  </a:lnTo>
                  <a:lnTo>
                    <a:pt x="3064827" y="3878961"/>
                  </a:lnTo>
                  <a:lnTo>
                    <a:pt x="3089465" y="3872661"/>
                  </a:lnTo>
                  <a:lnTo>
                    <a:pt x="3070225" y="3798912"/>
                  </a:lnTo>
                  <a:close/>
                </a:path>
                <a:path w="4756785" h="3963035">
                  <a:moveTo>
                    <a:pt x="3010331" y="3813797"/>
                  </a:moveTo>
                  <a:lnTo>
                    <a:pt x="2986252" y="3819359"/>
                  </a:lnTo>
                  <a:lnTo>
                    <a:pt x="3003067" y="3893680"/>
                  </a:lnTo>
                  <a:lnTo>
                    <a:pt x="3027832" y="3887965"/>
                  </a:lnTo>
                  <a:lnTo>
                    <a:pt x="3010331" y="3813797"/>
                  </a:lnTo>
                  <a:close/>
                </a:path>
                <a:path w="4756785" h="3963035">
                  <a:moveTo>
                    <a:pt x="2950070" y="3827284"/>
                  </a:moveTo>
                  <a:lnTo>
                    <a:pt x="2925889" y="3832288"/>
                  </a:lnTo>
                  <a:lnTo>
                    <a:pt x="2940989" y="3906977"/>
                  </a:lnTo>
                  <a:lnTo>
                    <a:pt x="2965856" y="3901833"/>
                  </a:lnTo>
                  <a:lnTo>
                    <a:pt x="2950070" y="3827284"/>
                  </a:lnTo>
                  <a:close/>
                </a:path>
                <a:path w="4756785" h="3963035">
                  <a:moveTo>
                    <a:pt x="2964366" y="3902151"/>
                  </a:moveTo>
                  <a:close/>
                </a:path>
                <a:path w="4756785" h="3963035">
                  <a:moveTo>
                    <a:pt x="2889504" y="3839387"/>
                  </a:moveTo>
                  <a:lnTo>
                    <a:pt x="2865234" y="3843832"/>
                  </a:lnTo>
                  <a:lnTo>
                    <a:pt x="2878607" y="3918851"/>
                  </a:lnTo>
                  <a:lnTo>
                    <a:pt x="2903562" y="3914266"/>
                  </a:lnTo>
                  <a:lnTo>
                    <a:pt x="2889504" y="3839387"/>
                  </a:lnTo>
                  <a:close/>
                </a:path>
                <a:path w="4756785" h="3963035">
                  <a:moveTo>
                    <a:pt x="2828683" y="3850093"/>
                  </a:moveTo>
                  <a:lnTo>
                    <a:pt x="2804312" y="3853980"/>
                  </a:lnTo>
                  <a:lnTo>
                    <a:pt x="2815983" y="3929278"/>
                  </a:lnTo>
                  <a:lnTo>
                    <a:pt x="2841040" y="3925290"/>
                  </a:lnTo>
                  <a:lnTo>
                    <a:pt x="2828683" y="3850093"/>
                  </a:lnTo>
                  <a:close/>
                </a:path>
                <a:path w="4756785" h="3963035">
                  <a:moveTo>
                    <a:pt x="2767622" y="3859403"/>
                  </a:moveTo>
                  <a:lnTo>
                    <a:pt x="2743149" y="3862755"/>
                  </a:lnTo>
                  <a:lnTo>
                    <a:pt x="2753131" y="3938295"/>
                  </a:lnTo>
                  <a:lnTo>
                    <a:pt x="2778264" y="3934866"/>
                  </a:lnTo>
                  <a:lnTo>
                    <a:pt x="2767622" y="3859403"/>
                  </a:lnTo>
                  <a:close/>
                </a:path>
                <a:path w="4756785" h="3963035">
                  <a:moveTo>
                    <a:pt x="2706370" y="3867353"/>
                  </a:moveTo>
                  <a:lnTo>
                    <a:pt x="2681808" y="3870147"/>
                  </a:lnTo>
                  <a:lnTo>
                    <a:pt x="2690075" y="3945890"/>
                  </a:lnTo>
                  <a:lnTo>
                    <a:pt x="2715310" y="3943019"/>
                  </a:lnTo>
                  <a:lnTo>
                    <a:pt x="2706370" y="3867353"/>
                  </a:lnTo>
                  <a:close/>
                </a:path>
                <a:path w="4756785" h="3963035">
                  <a:moveTo>
                    <a:pt x="2644927" y="3873919"/>
                  </a:moveTo>
                  <a:lnTo>
                    <a:pt x="2620302" y="3876154"/>
                  </a:lnTo>
                  <a:lnTo>
                    <a:pt x="2626868" y="3952074"/>
                  </a:lnTo>
                  <a:lnTo>
                    <a:pt x="2652166" y="3949763"/>
                  </a:lnTo>
                  <a:lnTo>
                    <a:pt x="2644927" y="3873919"/>
                  </a:lnTo>
                  <a:close/>
                </a:path>
                <a:path w="4756785" h="3963035">
                  <a:moveTo>
                    <a:pt x="2583345" y="3879100"/>
                  </a:moveTo>
                  <a:lnTo>
                    <a:pt x="2558656" y="3880802"/>
                  </a:lnTo>
                  <a:lnTo>
                    <a:pt x="2563545" y="3956837"/>
                  </a:lnTo>
                  <a:lnTo>
                    <a:pt x="2588907" y="3955097"/>
                  </a:lnTo>
                  <a:lnTo>
                    <a:pt x="2583345" y="3879100"/>
                  </a:lnTo>
                  <a:close/>
                </a:path>
                <a:path w="4756785" h="3963035">
                  <a:moveTo>
                    <a:pt x="2521648" y="3882936"/>
                  </a:moveTo>
                  <a:lnTo>
                    <a:pt x="2496921" y="3884079"/>
                  </a:lnTo>
                  <a:lnTo>
                    <a:pt x="2500122" y="3960215"/>
                  </a:lnTo>
                  <a:lnTo>
                    <a:pt x="2525534" y="3959034"/>
                  </a:lnTo>
                  <a:lnTo>
                    <a:pt x="2521648" y="3882936"/>
                  </a:lnTo>
                  <a:close/>
                </a:path>
                <a:path w="4756785" h="3963035">
                  <a:moveTo>
                    <a:pt x="2459875" y="3885387"/>
                  </a:moveTo>
                  <a:lnTo>
                    <a:pt x="2435123" y="3885996"/>
                  </a:lnTo>
                  <a:lnTo>
                    <a:pt x="2436647" y="3962184"/>
                  </a:lnTo>
                  <a:lnTo>
                    <a:pt x="2462085" y="3961561"/>
                  </a:lnTo>
                  <a:lnTo>
                    <a:pt x="2459875" y="3885387"/>
                  </a:lnTo>
                  <a:close/>
                </a:path>
                <a:path w="4756785" h="3963035">
                  <a:moveTo>
                    <a:pt x="2398052" y="3886492"/>
                  </a:moveTo>
                  <a:lnTo>
                    <a:pt x="2384882" y="3886568"/>
                  </a:lnTo>
                  <a:lnTo>
                    <a:pt x="2373261" y="3886568"/>
                  </a:lnTo>
                  <a:lnTo>
                    <a:pt x="2373134" y="3962768"/>
                  </a:lnTo>
                  <a:lnTo>
                    <a:pt x="2398585" y="3962692"/>
                  </a:lnTo>
                  <a:lnTo>
                    <a:pt x="2398052" y="3886492"/>
                  </a:lnTo>
                  <a:close/>
                </a:path>
                <a:path w="4756785" h="3963035">
                  <a:moveTo>
                    <a:pt x="2311425" y="3885768"/>
                  </a:moveTo>
                  <a:lnTo>
                    <a:pt x="2309634" y="3961955"/>
                  </a:lnTo>
                  <a:lnTo>
                    <a:pt x="2335022" y="3962438"/>
                  </a:lnTo>
                  <a:lnTo>
                    <a:pt x="2336152" y="3886250"/>
                  </a:lnTo>
                  <a:lnTo>
                    <a:pt x="2311425" y="3885768"/>
                  </a:lnTo>
                  <a:close/>
                </a:path>
                <a:path w="4756785" h="3963035">
                  <a:moveTo>
                    <a:pt x="2249627" y="3883634"/>
                  </a:moveTo>
                  <a:lnTo>
                    <a:pt x="2246160" y="3959758"/>
                  </a:lnTo>
                  <a:lnTo>
                    <a:pt x="2271547" y="3960812"/>
                  </a:lnTo>
                  <a:lnTo>
                    <a:pt x="2274341" y="3884650"/>
                  </a:lnTo>
                  <a:lnTo>
                    <a:pt x="2249627" y="3883634"/>
                  </a:lnTo>
                  <a:close/>
                </a:path>
                <a:path w="4756785" h="3963035">
                  <a:moveTo>
                    <a:pt x="2208146" y="3957383"/>
                  </a:moveTo>
                  <a:lnTo>
                    <a:pt x="2201710" y="3957383"/>
                  </a:lnTo>
                  <a:lnTo>
                    <a:pt x="2208123" y="3957764"/>
                  </a:lnTo>
                  <a:lnTo>
                    <a:pt x="2208146" y="3957383"/>
                  </a:lnTo>
                  <a:close/>
                </a:path>
                <a:path w="4756785" h="3963035">
                  <a:moveTo>
                    <a:pt x="2187917" y="3880142"/>
                  </a:moveTo>
                  <a:lnTo>
                    <a:pt x="2182749" y="3956164"/>
                  </a:lnTo>
                  <a:lnTo>
                    <a:pt x="2201811" y="3957396"/>
                  </a:lnTo>
                  <a:lnTo>
                    <a:pt x="2208146" y="3957383"/>
                  </a:lnTo>
                  <a:lnTo>
                    <a:pt x="2212606" y="3881704"/>
                  </a:lnTo>
                  <a:lnTo>
                    <a:pt x="2187917" y="3880142"/>
                  </a:lnTo>
                  <a:close/>
                </a:path>
                <a:path w="4756785" h="3963035">
                  <a:moveTo>
                    <a:pt x="2126297" y="3875278"/>
                  </a:moveTo>
                  <a:lnTo>
                    <a:pt x="2119452" y="3951173"/>
                  </a:lnTo>
                  <a:lnTo>
                    <a:pt x="2144788" y="3953344"/>
                  </a:lnTo>
                  <a:lnTo>
                    <a:pt x="2150960" y="3877386"/>
                  </a:lnTo>
                  <a:lnTo>
                    <a:pt x="2126297" y="3875278"/>
                  </a:lnTo>
                  <a:close/>
                </a:path>
                <a:path w="4756785" h="3963035">
                  <a:moveTo>
                    <a:pt x="2081612" y="3947071"/>
                  </a:moveTo>
                  <a:lnTo>
                    <a:pt x="2077593" y="3947071"/>
                  </a:lnTo>
                  <a:lnTo>
                    <a:pt x="2081568" y="3947502"/>
                  </a:lnTo>
                  <a:lnTo>
                    <a:pt x="2081612" y="3947071"/>
                  </a:lnTo>
                  <a:close/>
                </a:path>
                <a:path w="4756785" h="3963035">
                  <a:moveTo>
                    <a:pt x="2064804" y="3869042"/>
                  </a:moveTo>
                  <a:lnTo>
                    <a:pt x="2056282" y="3944759"/>
                  </a:lnTo>
                  <a:lnTo>
                    <a:pt x="2077618" y="3947083"/>
                  </a:lnTo>
                  <a:lnTo>
                    <a:pt x="2081612" y="3947071"/>
                  </a:lnTo>
                  <a:lnTo>
                    <a:pt x="2089416" y="3871696"/>
                  </a:lnTo>
                  <a:lnTo>
                    <a:pt x="2064804" y="3869042"/>
                  </a:lnTo>
                  <a:close/>
                </a:path>
                <a:path w="4756785" h="3963035">
                  <a:moveTo>
                    <a:pt x="2003501" y="3861422"/>
                  </a:moveTo>
                  <a:lnTo>
                    <a:pt x="1993264" y="3936936"/>
                  </a:lnTo>
                  <a:lnTo>
                    <a:pt x="2017445" y="3940111"/>
                  </a:lnTo>
                  <a:lnTo>
                    <a:pt x="2018461" y="3940225"/>
                  </a:lnTo>
                  <a:lnTo>
                    <a:pt x="2028024" y="3864635"/>
                  </a:lnTo>
                  <a:lnTo>
                    <a:pt x="2003501" y="3861422"/>
                  </a:lnTo>
                  <a:close/>
                </a:path>
                <a:path w="4756785" h="3963035">
                  <a:moveTo>
                    <a:pt x="1942388" y="3852430"/>
                  </a:moveTo>
                  <a:lnTo>
                    <a:pt x="1930438" y="3927690"/>
                  </a:lnTo>
                  <a:lnTo>
                    <a:pt x="1955545" y="3931564"/>
                  </a:lnTo>
                  <a:lnTo>
                    <a:pt x="1966810" y="3856189"/>
                  </a:lnTo>
                  <a:lnTo>
                    <a:pt x="1942388" y="3852430"/>
                  </a:lnTo>
                  <a:close/>
                </a:path>
                <a:path w="4756785" h="3963035">
                  <a:moveTo>
                    <a:pt x="1881517" y="3842054"/>
                  </a:moveTo>
                  <a:lnTo>
                    <a:pt x="1867852" y="3917022"/>
                  </a:lnTo>
                  <a:lnTo>
                    <a:pt x="1892846" y="3921467"/>
                  </a:lnTo>
                  <a:lnTo>
                    <a:pt x="1905825" y="3846372"/>
                  </a:lnTo>
                  <a:lnTo>
                    <a:pt x="1881517" y="3842054"/>
                  </a:lnTo>
                  <a:close/>
                </a:path>
                <a:path w="4756785" h="3963035">
                  <a:moveTo>
                    <a:pt x="1820900" y="3830294"/>
                  </a:moveTo>
                  <a:lnTo>
                    <a:pt x="1805520" y="3904932"/>
                  </a:lnTo>
                  <a:lnTo>
                    <a:pt x="1830362" y="3909936"/>
                  </a:lnTo>
                  <a:lnTo>
                    <a:pt x="1845094" y="3835158"/>
                  </a:lnTo>
                  <a:lnTo>
                    <a:pt x="1820900" y="3830294"/>
                  </a:lnTo>
                  <a:close/>
                </a:path>
                <a:path w="4756785" h="3963035">
                  <a:moveTo>
                    <a:pt x="1760575" y="3817150"/>
                  </a:moveTo>
                  <a:lnTo>
                    <a:pt x="1743494" y="3891407"/>
                  </a:lnTo>
                  <a:lnTo>
                    <a:pt x="1768246" y="3896982"/>
                  </a:lnTo>
                  <a:lnTo>
                    <a:pt x="1784642" y="3822573"/>
                  </a:lnTo>
                  <a:lnTo>
                    <a:pt x="1760575" y="3817150"/>
                  </a:lnTo>
                  <a:close/>
                </a:path>
                <a:path w="4756785" h="3963035">
                  <a:moveTo>
                    <a:pt x="1700580" y="3802595"/>
                  </a:moveTo>
                  <a:lnTo>
                    <a:pt x="1681759" y="3876446"/>
                  </a:lnTo>
                  <a:lnTo>
                    <a:pt x="1706397" y="3882593"/>
                  </a:lnTo>
                  <a:lnTo>
                    <a:pt x="1724520" y="3808577"/>
                  </a:lnTo>
                  <a:lnTo>
                    <a:pt x="1700580" y="3802595"/>
                  </a:lnTo>
                  <a:close/>
                </a:path>
                <a:path w="4756785" h="3963035">
                  <a:moveTo>
                    <a:pt x="1640941" y="3786670"/>
                  </a:moveTo>
                  <a:lnTo>
                    <a:pt x="1620405" y="3860038"/>
                  </a:lnTo>
                  <a:lnTo>
                    <a:pt x="1644916" y="3866769"/>
                  </a:lnTo>
                  <a:lnTo>
                    <a:pt x="1664766" y="3793197"/>
                  </a:lnTo>
                  <a:lnTo>
                    <a:pt x="1640941" y="3786670"/>
                  </a:lnTo>
                  <a:close/>
                </a:path>
                <a:path w="4756785" h="3963035">
                  <a:moveTo>
                    <a:pt x="1581721" y="3769321"/>
                  </a:moveTo>
                  <a:lnTo>
                    <a:pt x="1559458" y="3842207"/>
                  </a:lnTo>
                  <a:lnTo>
                    <a:pt x="1583817" y="3849522"/>
                  </a:lnTo>
                  <a:lnTo>
                    <a:pt x="1605394" y="3776433"/>
                  </a:lnTo>
                  <a:lnTo>
                    <a:pt x="1581721" y="3769321"/>
                  </a:lnTo>
                  <a:close/>
                </a:path>
                <a:path w="4756785" h="3963035">
                  <a:moveTo>
                    <a:pt x="1522945" y="3750614"/>
                  </a:moveTo>
                  <a:lnTo>
                    <a:pt x="1498955" y="3822928"/>
                  </a:lnTo>
                  <a:lnTo>
                    <a:pt x="1523123" y="3830815"/>
                  </a:lnTo>
                  <a:lnTo>
                    <a:pt x="1546428" y="3758260"/>
                  </a:lnTo>
                  <a:lnTo>
                    <a:pt x="1522945" y="3750614"/>
                  </a:lnTo>
                  <a:close/>
                </a:path>
                <a:path w="4756785" h="3963035">
                  <a:moveTo>
                    <a:pt x="1464665" y="3730498"/>
                  </a:moveTo>
                  <a:lnTo>
                    <a:pt x="1438948" y="3802214"/>
                  </a:lnTo>
                  <a:lnTo>
                    <a:pt x="1462887" y="3810673"/>
                  </a:lnTo>
                  <a:lnTo>
                    <a:pt x="1487919" y="3738702"/>
                  </a:lnTo>
                  <a:lnTo>
                    <a:pt x="1464665" y="3730498"/>
                  </a:lnTo>
                  <a:close/>
                </a:path>
                <a:path w="4756785" h="3963035">
                  <a:moveTo>
                    <a:pt x="1403883" y="3787165"/>
                  </a:moveTo>
                  <a:lnTo>
                    <a:pt x="1397990" y="3787165"/>
                  </a:lnTo>
                  <a:lnTo>
                    <a:pt x="1403159" y="3789095"/>
                  </a:lnTo>
                  <a:lnTo>
                    <a:pt x="1403883" y="3787165"/>
                  </a:lnTo>
                  <a:close/>
                </a:path>
                <a:path w="4756785" h="3963035">
                  <a:moveTo>
                    <a:pt x="1406893" y="3708984"/>
                  </a:moveTo>
                  <a:lnTo>
                    <a:pt x="1379448" y="3780078"/>
                  </a:lnTo>
                  <a:lnTo>
                    <a:pt x="1396822" y="3786720"/>
                  </a:lnTo>
                  <a:lnTo>
                    <a:pt x="1398015" y="3787178"/>
                  </a:lnTo>
                  <a:lnTo>
                    <a:pt x="1403883" y="3787165"/>
                  </a:lnTo>
                  <a:lnTo>
                    <a:pt x="1429918" y="3717759"/>
                  </a:lnTo>
                  <a:lnTo>
                    <a:pt x="1406893" y="3708984"/>
                  </a:lnTo>
                  <a:close/>
                </a:path>
                <a:path w="4756785" h="3963035">
                  <a:moveTo>
                    <a:pt x="1349654" y="3686098"/>
                  </a:moveTo>
                  <a:lnTo>
                    <a:pt x="1320482" y="3756494"/>
                  </a:lnTo>
                  <a:lnTo>
                    <a:pt x="1342555" y="3765511"/>
                  </a:lnTo>
                  <a:lnTo>
                    <a:pt x="1343545" y="3765918"/>
                  </a:lnTo>
                  <a:lnTo>
                    <a:pt x="1343990" y="3766083"/>
                  </a:lnTo>
                  <a:lnTo>
                    <a:pt x="1372463" y="3695407"/>
                  </a:lnTo>
                  <a:lnTo>
                    <a:pt x="1349654" y="3686098"/>
                  </a:lnTo>
                  <a:close/>
                </a:path>
                <a:path w="4756785" h="3963035">
                  <a:moveTo>
                    <a:pt x="1293012" y="3661803"/>
                  </a:moveTo>
                  <a:lnTo>
                    <a:pt x="1262113" y="3731450"/>
                  </a:lnTo>
                  <a:lnTo>
                    <a:pt x="1285392" y="3741635"/>
                  </a:lnTo>
                  <a:lnTo>
                    <a:pt x="1315592" y="3671684"/>
                  </a:lnTo>
                  <a:lnTo>
                    <a:pt x="1293012" y="3661803"/>
                  </a:lnTo>
                  <a:close/>
                </a:path>
                <a:path w="4756785" h="3963035">
                  <a:moveTo>
                    <a:pt x="1237018" y="3636111"/>
                  </a:moveTo>
                  <a:lnTo>
                    <a:pt x="1204391" y="3704983"/>
                  </a:lnTo>
                  <a:lnTo>
                    <a:pt x="1227429" y="3715753"/>
                  </a:lnTo>
                  <a:lnTo>
                    <a:pt x="1259357" y="3646563"/>
                  </a:lnTo>
                  <a:lnTo>
                    <a:pt x="1237018" y="3636111"/>
                  </a:lnTo>
                  <a:close/>
                </a:path>
                <a:path w="4756785" h="3963035">
                  <a:moveTo>
                    <a:pt x="1181696" y="3609047"/>
                  </a:moveTo>
                  <a:lnTo>
                    <a:pt x="1147356" y="3677081"/>
                  </a:lnTo>
                  <a:lnTo>
                    <a:pt x="1170089" y="3688410"/>
                  </a:lnTo>
                  <a:lnTo>
                    <a:pt x="1203756" y="3620046"/>
                  </a:lnTo>
                  <a:lnTo>
                    <a:pt x="1189024" y="3612756"/>
                  </a:lnTo>
                  <a:lnTo>
                    <a:pt x="1181696" y="3609047"/>
                  </a:lnTo>
                  <a:close/>
                </a:path>
                <a:path w="4756785" h="3963035">
                  <a:moveTo>
                    <a:pt x="1127112" y="3580612"/>
                  </a:moveTo>
                  <a:lnTo>
                    <a:pt x="1091044" y="3647744"/>
                  </a:lnTo>
                  <a:lnTo>
                    <a:pt x="1113472" y="3659644"/>
                  </a:lnTo>
                  <a:lnTo>
                    <a:pt x="1148854" y="3592156"/>
                  </a:lnTo>
                  <a:lnTo>
                    <a:pt x="1134325" y="3584498"/>
                  </a:lnTo>
                  <a:lnTo>
                    <a:pt x="1127112" y="3580612"/>
                  </a:lnTo>
                  <a:close/>
                </a:path>
                <a:path w="4756785" h="3963035">
                  <a:moveTo>
                    <a:pt x="1073289" y="3550805"/>
                  </a:moveTo>
                  <a:lnTo>
                    <a:pt x="1035519" y="3616972"/>
                  </a:lnTo>
                  <a:lnTo>
                    <a:pt x="1043101" y="3621290"/>
                  </a:lnTo>
                  <a:lnTo>
                    <a:pt x="1045883" y="3622865"/>
                  </a:lnTo>
                  <a:lnTo>
                    <a:pt x="1046568" y="3623246"/>
                  </a:lnTo>
                  <a:lnTo>
                    <a:pt x="1057617" y="3629444"/>
                  </a:lnTo>
                  <a:lnTo>
                    <a:pt x="1094714" y="3562883"/>
                  </a:lnTo>
                  <a:lnTo>
                    <a:pt x="1080401" y="3554869"/>
                  </a:lnTo>
                  <a:lnTo>
                    <a:pt x="1073289" y="3550805"/>
                  </a:lnTo>
                  <a:close/>
                </a:path>
                <a:path w="4756785" h="3963035">
                  <a:moveTo>
                    <a:pt x="1045857" y="3622852"/>
                  </a:moveTo>
                  <a:close/>
                </a:path>
                <a:path w="4756785" h="3963035">
                  <a:moveTo>
                    <a:pt x="1043063" y="3621278"/>
                  </a:moveTo>
                  <a:close/>
                </a:path>
                <a:path w="4756785" h="3963035">
                  <a:moveTo>
                    <a:pt x="1020254" y="3519601"/>
                  </a:moveTo>
                  <a:lnTo>
                    <a:pt x="980757" y="3584765"/>
                  </a:lnTo>
                  <a:lnTo>
                    <a:pt x="999832" y="3596220"/>
                  </a:lnTo>
                  <a:lnTo>
                    <a:pt x="999959" y="3596271"/>
                  </a:lnTo>
                  <a:lnTo>
                    <a:pt x="1000569" y="3596652"/>
                  </a:lnTo>
                  <a:lnTo>
                    <a:pt x="1002563" y="3597821"/>
                  </a:lnTo>
                  <a:lnTo>
                    <a:pt x="1041361" y="3532238"/>
                  </a:lnTo>
                  <a:lnTo>
                    <a:pt x="1020254" y="3519601"/>
                  </a:lnTo>
                  <a:close/>
                </a:path>
                <a:path w="4756785" h="3963035">
                  <a:moveTo>
                    <a:pt x="968082" y="3487051"/>
                  </a:moveTo>
                  <a:lnTo>
                    <a:pt x="926896" y="3551148"/>
                  </a:lnTo>
                  <a:lnTo>
                    <a:pt x="937577" y="3557993"/>
                  </a:lnTo>
                  <a:lnTo>
                    <a:pt x="945895" y="3563239"/>
                  </a:lnTo>
                  <a:lnTo>
                    <a:pt x="946188" y="3563404"/>
                  </a:lnTo>
                  <a:lnTo>
                    <a:pt x="947801" y="3564445"/>
                  </a:lnTo>
                  <a:lnTo>
                    <a:pt x="948359" y="3564775"/>
                  </a:lnTo>
                  <a:lnTo>
                    <a:pt x="988872" y="3500247"/>
                  </a:lnTo>
                  <a:lnTo>
                    <a:pt x="968082" y="3487051"/>
                  </a:lnTo>
                  <a:close/>
                </a:path>
                <a:path w="4756785" h="3963035">
                  <a:moveTo>
                    <a:pt x="916838" y="3453129"/>
                  </a:moveTo>
                  <a:lnTo>
                    <a:pt x="873937" y="3516109"/>
                  </a:lnTo>
                  <a:lnTo>
                    <a:pt x="886625" y="3524707"/>
                  </a:lnTo>
                  <a:lnTo>
                    <a:pt x="895019" y="3530295"/>
                  </a:lnTo>
                  <a:lnTo>
                    <a:pt x="937234" y="3466858"/>
                  </a:lnTo>
                  <a:lnTo>
                    <a:pt x="930401" y="3462324"/>
                  </a:lnTo>
                  <a:lnTo>
                    <a:pt x="916838" y="3453129"/>
                  </a:lnTo>
                  <a:close/>
                </a:path>
                <a:path w="4756785" h="3963035">
                  <a:moveTo>
                    <a:pt x="866546" y="3417874"/>
                  </a:moveTo>
                  <a:lnTo>
                    <a:pt x="821956" y="3479660"/>
                  </a:lnTo>
                  <a:lnTo>
                    <a:pt x="842632" y="3494404"/>
                  </a:lnTo>
                  <a:lnTo>
                    <a:pt x="886536" y="3432136"/>
                  </a:lnTo>
                  <a:lnTo>
                    <a:pt x="873175" y="3422650"/>
                  </a:lnTo>
                  <a:lnTo>
                    <a:pt x="866546" y="3417874"/>
                  </a:lnTo>
                  <a:close/>
                </a:path>
                <a:path w="4756785" h="3963035">
                  <a:moveTo>
                    <a:pt x="817244" y="3381260"/>
                  </a:moveTo>
                  <a:lnTo>
                    <a:pt x="770978" y="3441801"/>
                  </a:lnTo>
                  <a:lnTo>
                    <a:pt x="781100" y="3449510"/>
                  </a:lnTo>
                  <a:lnTo>
                    <a:pt x="791235" y="3457105"/>
                  </a:lnTo>
                  <a:lnTo>
                    <a:pt x="836828" y="3396056"/>
                  </a:lnTo>
                  <a:lnTo>
                    <a:pt x="817244" y="3381260"/>
                  </a:lnTo>
                  <a:close/>
                </a:path>
                <a:path w="4756785" h="3963035">
                  <a:moveTo>
                    <a:pt x="769010" y="3343300"/>
                  </a:moveTo>
                  <a:lnTo>
                    <a:pt x="721055" y="3402533"/>
                  </a:lnTo>
                  <a:lnTo>
                    <a:pt x="729475" y="3409327"/>
                  </a:lnTo>
                  <a:lnTo>
                    <a:pt x="740905" y="3418420"/>
                  </a:lnTo>
                  <a:lnTo>
                    <a:pt x="788174" y="3358641"/>
                  </a:lnTo>
                  <a:lnTo>
                    <a:pt x="775360" y="3348456"/>
                  </a:lnTo>
                  <a:lnTo>
                    <a:pt x="769010" y="3343300"/>
                  </a:lnTo>
                  <a:close/>
                </a:path>
                <a:path w="4756785" h="3963035">
                  <a:moveTo>
                    <a:pt x="721880" y="3304044"/>
                  </a:moveTo>
                  <a:lnTo>
                    <a:pt x="672274" y="3361880"/>
                  </a:lnTo>
                  <a:lnTo>
                    <a:pt x="686803" y="3374250"/>
                  </a:lnTo>
                  <a:lnTo>
                    <a:pt x="691654" y="3378314"/>
                  </a:lnTo>
                  <a:lnTo>
                    <a:pt x="740600" y="3319919"/>
                  </a:lnTo>
                  <a:lnTo>
                    <a:pt x="728078" y="3309366"/>
                  </a:lnTo>
                  <a:lnTo>
                    <a:pt x="721880" y="3304044"/>
                  </a:lnTo>
                  <a:close/>
                </a:path>
                <a:path w="4756785" h="3963035">
                  <a:moveTo>
                    <a:pt x="675932" y="3263480"/>
                  </a:moveTo>
                  <a:lnTo>
                    <a:pt x="624687" y="3319868"/>
                  </a:lnTo>
                  <a:lnTo>
                    <a:pt x="640397" y="3334016"/>
                  </a:lnTo>
                  <a:lnTo>
                    <a:pt x="643572" y="3336836"/>
                  </a:lnTo>
                  <a:lnTo>
                    <a:pt x="694169" y="3279851"/>
                  </a:lnTo>
                  <a:lnTo>
                    <a:pt x="688047" y="3274428"/>
                  </a:lnTo>
                  <a:lnTo>
                    <a:pt x="675932" y="3263480"/>
                  </a:lnTo>
                  <a:close/>
                </a:path>
                <a:path w="4756785" h="3963035">
                  <a:moveTo>
                    <a:pt x="631202" y="3221609"/>
                  </a:moveTo>
                  <a:lnTo>
                    <a:pt x="578319" y="3276485"/>
                  </a:lnTo>
                  <a:lnTo>
                    <a:pt x="589038" y="3286747"/>
                  </a:lnTo>
                  <a:lnTo>
                    <a:pt x="596709" y="3293999"/>
                  </a:lnTo>
                  <a:lnTo>
                    <a:pt x="648931" y="3238500"/>
                  </a:lnTo>
                  <a:lnTo>
                    <a:pt x="641759" y="3231730"/>
                  </a:lnTo>
                  <a:lnTo>
                    <a:pt x="637070" y="3227273"/>
                  </a:lnTo>
                  <a:lnTo>
                    <a:pt x="631202" y="3221609"/>
                  </a:lnTo>
                  <a:close/>
                </a:path>
                <a:path w="4756785" h="3963035">
                  <a:moveTo>
                    <a:pt x="569137" y="3231769"/>
                  </a:moveTo>
                  <a:lnTo>
                    <a:pt x="533298" y="3231769"/>
                  </a:lnTo>
                  <a:lnTo>
                    <a:pt x="539953" y="3238563"/>
                  </a:lnTo>
                  <a:lnTo>
                    <a:pt x="547751" y="3246437"/>
                  </a:lnTo>
                  <a:lnTo>
                    <a:pt x="551129" y="3249803"/>
                  </a:lnTo>
                  <a:lnTo>
                    <a:pt x="569137" y="3231769"/>
                  </a:lnTo>
                  <a:close/>
                </a:path>
                <a:path w="4756785" h="3963035">
                  <a:moveTo>
                    <a:pt x="587743" y="3178467"/>
                  </a:moveTo>
                  <a:lnTo>
                    <a:pt x="533247" y="3231730"/>
                  </a:lnTo>
                  <a:lnTo>
                    <a:pt x="569137" y="3231769"/>
                  </a:lnTo>
                  <a:lnTo>
                    <a:pt x="604977" y="3195878"/>
                  </a:lnTo>
                  <a:lnTo>
                    <a:pt x="599185" y="3190113"/>
                  </a:lnTo>
                  <a:lnTo>
                    <a:pt x="587743" y="3178467"/>
                  </a:lnTo>
                  <a:close/>
                </a:path>
                <a:path w="4756785" h="3963035">
                  <a:moveTo>
                    <a:pt x="545630" y="3134067"/>
                  </a:moveTo>
                  <a:lnTo>
                    <a:pt x="489559" y="3185655"/>
                  </a:lnTo>
                  <a:lnTo>
                    <a:pt x="495134" y="3191713"/>
                  </a:lnTo>
                  <a:lnTo>
                    <a:pt x="506869" y="3204248"/>
                  </a:lnTo>
                  <a:lnTo>
                    <a:pt x="562317" y="3151987"/>
                  </a:lnTo>
                  <a:lnTo>
                    <a:pt x="556717" y="3146044"/>
                  </a:lnTo>
                  <a:lnTo>
                    <a:pt x="549507" y="3138284"/>
                  </a:lnTo>
                  <a:lnTo>
                    <a:pt x="545630" y="3134067"/>
                  </a:lnTo>
                  <a:close/>
                </a:path>
                <a:path w="4756785" h="3963035">
                  <a:moveTo>
                    <a:pt x="504939" y="3088449"/>
                  </a:moveTo>
                  <a:lnTo>
                    <a:pt x="447308" y="3138284"/>
                  </a:lnTo>
                  <a:lnTo>
                    <a:pt x="447814" y="3138881"/>
                  </a:lnTo>
                  <a:lnTo>
                    <a:pt x="454113" y="3146158"/>
                  </a:lnTo>
                  <a:lnTo>
                    <a:pt x="459066" y="3151797"/>
                  </a:lnTo>
                  <a:lnTo>
                    <a:pt x="464019" y="3157385"/>
                  </a:lnTo>
                  <a:lnTo>
                    <a:pt x="521030" y="3106826"/>
                  </a:lnTo>
                  <a:lnTo>
                    <a:pt x="515619" y="3100730"/>
                  </a:lnTo>
                  <a:lnTo>
                    <a:pt x="510260" y="3094596"/>
                  </a:lnTo>
                  <a:lnTo>
                    <a:pt x="504939" y="3088449"/>
                  </a:lnTo>
                  <a:close/>
                </a:path>
                <a:path w="4756785" h="3963035">
                  <a:moveTo>
                    <a:pt x="445478" y="3090214"/>
                  </a:moveTo>
                  <a:lnTo>
                    <a:pt x="407009" y="3090214"/>
                  </a:lnTo>
                  <a:lnTo>
                    <a:pt x="413029" y="3097606"/>
                  </a:lnTo>
                  <a:lnTo>
                    <a:pt x="422643" y="3109226"/>
                  </a:lnTo>
                  <a:lnTo>
                    <a:pt x="445478" y="3090214"/>
                  </a:lnTo>
                  <a:close/>
                </a:path>
                <a:path w="4756785" h="3963035">
                  <a:moveTo>
                    <a:pt x="465683" y="3041599"/>
                  </a:moveTo>
                  <a:lnTo>
                    <a:pt x="406514" y="3089605"/>
                  </a:lnTo>
                  <a:lnTo>
                    <a:pt x="407009" y="3090227"/>
                  </a:lnTo>
                  <a:lnTo>
                    <a:pt x="445478" y="3090214"/>
                  </a:lnTo>
                  <a:lnTo>
                    <a:pt x="481202" y="3060471"/>
                  </a:lnTo>
                  <a:lnTo>
                    <a:pt x="475983" y="3054210"/>
                  </a:lnTo>
                  <a:lnTo>
                    <a:pt x="469196" y="3045929"/>
                  </a:lnTo>
                  <a:lnTo>
                    <a:pt x="465683" y="3041599"/>
                  </a:lnTo>
                  <a:close/>
                </a:path>
                <a:path w="4756785" h="3963035">
                  <a:moveTo>
                    <a:pt x="400571" y="3045929"/>
                  </a:moveTo>
                  <a:lnTo>
                    <a:pt x="372071" y="3045929"/>
                  </a:lnTo>
                  <a:lnTo>
                    <a:pt x="382790" y="3059798"/>
                  </a:lnTo>
                  <a:lnTo>
                    <a:pt x="400571" y="3045929"/>
                  </a:lnTo>
                  <a:close/>
                </a:path>
                <a:path w="4756785" h="3963035">
                  <a:moveTo>
                    <a:pt x="406205" y="3041535"/>
                  </a:moveTo>
                  <a:lnTo>
                    <a:pt x="368719" y="3041535"/>
                  </a:lnTo>
                  <a:lnTo>
                    <a:pt x="369214" y="3042183"/>
                  </a:lnTo>
                  <a:lnTo>
                    <a:pt x="372122" y="3046006"/>
                  </a:lnTo>
                  <a:lnTo>
                    <a:pt x="400571" y="3045929"/>
                  </a:lnTo>
                  <a:lnTo>
                    <a:pt x="406205" y="3041535"/>
                  </a:lnTo>
                  <a:close/>
                </a:path>
                <a:path w="4756785" h="3963035">
                  <a:moveTo>
                    <a:pt x="369201" y="3042170"/>
                  </a:moveTo>
                  <a:close/>
                </a:path>
                <a:path w="4756785" h="3963035">
                  <a:moveTo>
                    <a:pt x="427964" y="2993555"/>
                  </a:moveTo>
                  <a:lnTo>
                    <a:pt x="367283" y="3039656"/>
                  </a:lnTo>
                  <a:lnTo>
                    <a:pt x="368731" y="3041561"/>
                  </a:lnTo>
                  <a:lnTo>
                    <a:pt x="406205" y="3041535"/>
                  </a:lnTo>
                  <a:lnTo>
                    <a:pt x="442874" y="3012935"/>
                  </a:lnTo>
                  <a:lnTo>
                    <a:pt x="437857" y="3006496"/>
                  </a:lnTo>
                  <a:lnTo>
                    <a:pt x="432892" y="3000044"/>
                  </a:lnTo>
                  <a:lnTo>
                    <a:pt x="427964" y="2993555"/>
                  </a:lnTo>
                  <a:close/>
                </a:path>
                <a:path w="4756785" h="3963035">
                  <a:moveTo>
                    <a:pt x="391833" y="2944380"/>
                  </a:moveTo>
                  <a:lnTo>
                    <a:pt x="329704" y="2988500"/>
                  </a:lnTo>
                  <a:lnTo>
                    <a:pt x="336969" y="2998673"/>
                  </a:lnTo>
                  <a:lnTo>
                    <a:pt x="344538" y="3009112"/>
                  </a:lnTo>
                  <a:lnTo>
                    <a:pt x="406095" y="2964192"/>
                  </a:lnTo>
                  <a:lnTo>
                    <a:pt x="401294" y="2957614"/>
                  </a:lnTo>
                  <a:lnTo>
                    <a:pt x="396544" y="2951022"/>
                  </a:lnTo>
                  <a:lnTo>
                    <a:pt x="391833" y="2944380"/>
                  </a:lnTo>
                  <a:close/>
                </a:path>
                <a:path w="4756785" h="3963035">
                  <a:moveTo>
                    <a:pt x="321570" y="2947936"/>
                  </a:moveTo>
                  <a:lnTo>
                    <a:pt x="301688" y="2947936"/>
                  </a:lnTo>
                  <a:lnTo>
                    <a:pt x="307949" y="2957207"/>
                  </a:lnTo>
                  <a:lnTo>
                    <a:pt x="321570" y="2947936"/>
                  </a:lnTo>
                  <a:close/>
                </a:path>
                <a:path w="4756785" h="3963035">
                  <a:moveTo>
                    <a:pt x="357365" y="2894088"/>
                  </a:moveTo>
                  <a:lnTo>
                    <a:pt x="293814" y="2936125"/>
                  </a:lnTo>
                  <a:lnTo>
                    <a:pt x="296278" y="2939872"/>
                  </a:lnTo>
                  <a:lnTo>
                    <a:pt x="301701" y="2947962"/>
                  </a:lnTo>
                  <a:lnTo>
                    <a:pt x="321570" y="2947936"/>
                  </a:lnTo>
                  <a:lnTo>
                    <a:pt x="370941" y="2914332"/>
                  </a:lnTo>
                  <a:lnTo>
                    <a:pt x="366382" y="2907614"/>
                  </a:lnTo>
                  <a:lnTo>
                    <a:pt x="361848" y="2900870"/>
                  </a:lnTo>
                  <a:lnTo>
                    <a:pt x="357365" y="2894088"/>
                  </a:lnTo>
                  <a:close/>
                </a:path>
                <a:path w="4756785" h="3963035">
                  <a:moveTo>
                    <a:pt x="324599" y="2842691"/>
                  </a:moveTo>
                  <a:lnTo>
                    <a:pt x="259664" y="2882569"/>
                  </a:lnTo>
                  <a:lnTo>
                    <a:pt x="264528" y="2890456"/>
                  </a:lnTo>
                  <a:lnTo>
                    <a:pt x="272376" y="2902978"/>
                  </a:lnTo>
                  <a:lnTo>
                    <a:pt x="273113" y="2904121"/>
                  </a:lnTo>
                  <a:lnTo>
                    <a:pt x="337502" y="2863380"/>
                  </a:lnTo>
                  <a:lnTo>
                    <a:pt x="333146" y="2856509"/>
                  </a:lnTo>
                  <a:lnTo>
                    <a:pt x="328853" y="2849613"/>
                  </a:lnTo>
                  <a:lnTo>
                    <a:pt x="324599" y="2842691"/>
                  </a:lnTo>
                  <a:close/>
                </a:path>
                <a:path w="4756785" h="3963035">
                  <a:moveTo>
                    <a:pt x="293624" y="2790278"/>
                  </a:moveTo>
                  <a:lnTo>
                    <a:pt x="227368" y="2827896"/>
                  </a:lnTo>
                  <a:lnTo>
                    <a:pt x="231457" y="2835071"/>
                  </a:lnTo>
                  <a:lnTo>
                    <a:pt x="236118" y="2843161"/>
                  </a:lnTo>
                  <a:lnTo>
                    <a:pt x="240068" y="2849905"/>
                  </a:lnTo>
                  <a:lnTo>
                    <a:pt x="305803" y="2811373"/>
                  </a:lnTo>
                  <a:lnTo>
                    <a:pt x="301688" y="2804363"/>
                  </a:lnTo>
                  <a:lnTo>
                    <a:pt x="293624" y="2790278"/>
                  </a:lnTo>
                  <a:close/>
                </a:path>
                <a:path w="4756785" h="3963035">
                  <a:moveTo>
                    <a:pt x="264490" y="2736850"/>
                  </a:moveTo>
                  <a:lnTo>
                    <a:pt x="196976" y="2772168"/>
                  </a:lnTo>
                  <a:lnTo>
                    <a:pt x="200761" y="2779407"/>
                  </a:lnTo>
                  <a:lnTo>
                    <a:pt x="204596" y="2786621"/>
                  </a:lnTo>
                  <a:lnTo>
                    <a:pt x="208864" y="2794533"/>
                  </a:lnTo>
                  <a:lnTo>
                    <a:pt x="275920" y="2758325"/>
                  </a:lnTo>
                  <a:lnTo>
                    <a:pt x="272059" y="2751188"/>
                  </a:lnTo>
                  <a:lnTo>
                    <a:pt x="268249" y="2744038"/>
                  </a:lnTo>
                  <a:lnTo>
                    <a:pt x="264490" y="2736850"/>
                  </a:lnTo>
                  <a:close/>
                </a:path>
                <a:path w="4756785" h="3963035">
                  <a:moveTo>
                    <a:pt x="237261" y="2682468"/>
                  </a:moveTo>
                  <a:lnTo>
                    <a:pt x="168528" y="2715387"/>
                  </a:lnTo>
                  <a:lnTo>
                    <a:pt x="172224" y="2723095"/>
                  </a:lnTo>
                  <a:lnTo>
                    <a:pt x="175920" y="2730665"/>
                  </a:lnTo>
                  <a:lnTo>
                    <a:pt x="179666" y="2738221"/>
                  </a:lnTo>
                  <a:lnTo>
                    <a:pt x="247916" y="2704325"/>
                  </a:lnTo>
                  <a:lnTo>
                    <a:pt x="244309" y="2697073"/>
                  </a:lnTo>
                  <a:lnTo>
                    <a:pt x="240753" y="2689771"/>
                  </a:lnTo>
                  <a:lnTo>
                    <a:pt x="237261" y="2682468"/>
                  </a:lnTo>
                  <a:close/>
                </a:path>
                <a:path w="4756785" h="3963035">
                  <a:moveTo>
                    <a:pt x="211975" y="2627198"/>
                  </a:moveTo>
                  <a:lnTo>
                    <a:pt x="142125" y="2657640"/>
                  </a:lnTo>
                  <a:lnTo>
                    <a:pt x="145516" y="2665412"/>
                  </a:lnTo>
                  <a:lnTo>
                    <a:pt x="148932" y="2673121"/>
                  </a:lnTo>
                  <a:lnTo>
                    <a:pt x="152438" y="2680843"/>
                  </a:lnTo>
                  <a:lnTo>
                    <a:pt x="221856" y="2649410"/>
                  </a:lnTo>
                  <a:lnTo>
                    <a:pt x="218503" y="2642031"/>
                  </a:lnTo>
                  <a:lnTo>
                    <a:pt x="215214" y="2634627"/>
                  </a:lnTo>
                  <a:lnTo>
                    <a:pt x="211975" y="2627198"/>
                  </a:lnTo>
                  <a:close/>
                </a:path>
                <a:path w="4756785" h="3963035">
                  <a:moveTo>
                    <a:pt x="188721" y="2571089"/>
                  </a:moveTo>
                  <a:lnTo>
                    <a:pt x="117817" y="2598978"/>
                  </a:lnTo>
                  <a:lnTo>
                    <a:pt x="122085" y="2609748"/>
                  </a:lnTo>
                  <a:lnTo>
                    <a:pt x="127279" y="2622550"/>
                  </a:lnTo>
                  <a:lnTo>
                    <a:pt x="197777" y="2593619"/>
                  </a:lnTo>
                  <a:lnTo>
                    <a:pt x="194703" y="2586126"/>
                  </a:lnTo>
                  <a:lnTo>
                    <a:pt x="191693" y="2578633"/>
                  </a:lnTo>
                  <a:lnTo>
                    <a:pt x="188721" y="2571089"/>
                  </a:lnTo>
                  <a:close/>
                </a:path>
                <a:path w="4756785" h="3963035">
                  <a:moveTo>
                    <a:pt x="140780" y="2549918"/>
                  </a:moveTo>
                  <a:lnTo>
                    <a:pt x="99364" y="2549918"/>
                  </a:lnTo>
                  <a:lnTo>
                    <a:pt x="101155" y="2554922"/>
                  </a:lnTo>
                  <a:lnTo>
                    <a:pt x="104254" y="2563368"/>
                  </a:lnTo>
                  <a:lnTo>
                    <a:pt x="140780" y="2549918"/>
                  </a:lnTo>
                  <a:close/>
                </a:path>
                <a:path w="4756785" h="3963035">
                  <a:moveTo>
                    <a:pt x="167538" y="2514193"/>
                  </a:moveTo>
                  <a:lnTo>
                    <a:pt x="95656" y="2539466"/>
                  </a:lnTo>
                  <a:lnTo>
                    <a:pt x="97802" y="2545537"/>
                  </a:lnTo>
                  <a:lnTo>
                    <a:pt x="99377" y="2549969"/>
                  </a:lnTo>
                  <a:lnTo>
                    <a:pt x="140780" y="2549918"/>
                  </a:lnTo>
                  <a:lnTo>
                    <a:pt x="175755" y="2537040"/>
                  </a:lnTo>
                  <a:lnTo>
                    <a:pt x="172961" y="2529446"/>
                  </a:lnTo>
                  <a:lnTo>
                    <a:pt x="170218" y="2521839"/>
                  </a:lnTo>
                  <a:lnTo>
                    <a:pt x="167538" y="2514193"/>
                  </a:lnTo>
                  <a:close/>
                </a:path>
                <a:path w="4756785" h="3963035">
                  <a:moveTo>
                    <a:pt x="148462" y="2456599"/>
                  </a:moveTo>
                  <a:lnTo>
                    <a:pt x="75691" y="2479192"/>
                  </a:lnTo>
                  <a:lnTo>
                    <a:pt x="79509" y="2491314"/>
                  </a:lnTo>
                  <a:lnTo>
                    <a:pt x="83413" y="2503398"/>
                  </a:lnTo>
                  <a:lnTo>
                    <a:pt x="155841" y="2479713"/>
                  </a:lnTo>
                  <a:lnTo>
                    <a:pt x="153327" y="2472029"/>
                  </a:lnTo>
                  <a:lnTo>
                    <a:pt x="150863" y="2464333"/>
                  </a:lnTo>
                  <a:lnTo>
                    <a:pt x="148462" y="2456599"/>
                  </a:lnTo>
                  <a:close/>
                </a:path>
                <a:path w="4756785" h="3963035">
                  <a:moveTo>
                    <a:pt x="131559" y="2398344"/>
                  </a:moveTo>
                  <a:lnTo>
                    <a:pt x="58000" y="2418219"/>
                  </a:lnTo>
                  <a:lnTo>
                    <a:pt x="60210" y="2426411"/>
                  </a:lnTo>
                  <a:lnTo>
                    <a:pt x="62471" y="2434539"/>
                  </a:lnTo>
                  <a:lnTo>
                    <a:pt x="64795" y="2442692"/>
                  </a:lnTo>
                  <a:lnTo>
                    <a:pt x="138061" y="2421724"/>
                  </a:lnTo>
                  <a:lnTo>
                    <a:pt x="135839" y="2413952"/>
                  </a:lnTo>
                  <a:lnTo>
                    <a:pt x="133667" y="2406154"/>
                  </a:lnTo>
                  <a:lnTo>
                    <a:pt x="131559" y="2398344"/>
                  </a:lnTo>
                  <a:close/>
                </a:path>
                <a:path w="4756785" h="3963035">
                  <a:moveTo>
                    <a:pt x="116852" y="2339530"/>
                  </a:moveTo>
                  <a:lnTo>
                    <a:pt x="42595" y="2356624"/>
                  </a:lnTo>
                  <a:lnTo>
                    <a:pt x="44488" y="2364841"/>
                  </a:lnTo>
                  <a:lnTo>
                    <a:pt x="46469" y="2373147"/>
                  </a:lnTo>
                  <a:lnTo>
                    <a:pt x="48475" y="2381326"/>
                  </a:lnTo>
                  <a:lnTo>
                    <a:pt x="122466" y="2363127"/>
                  </a:lnTo>
                  <a:lnTo>
                    <a:pt x="120548" y="2355291"/>
                  </a:lnTo>
                  <a:lnTo>
                    <a:pt x="118668" y="2347417"/>
                  </a:lnTo>
                  <a:lnTo>
                    <a:pt x="116852" y="2339530"/>
                  </a:lnTo>
                  <a:close/>
                </a:path>
                <a:path w="4756785" h="3963035">
                  <a:moveTo>
                    <a:pt x="104381" y="2280221"/>
                  </a:moveTo>
                  <a:lnTo>
                    <a:pt x="29540" y="2294483"/>
                  </a:lnTo>
                  <a:lnTo>
                    <a:pt x="30772" y="2300986"/>
                  </a:lnTo>
                  <a:lnTo>
                    <a:pt x="32042" y="2307475"/>
                  </a:lnTo>
                  <a:lnTo>
                    <a:pt x="34467" y="2319388"/>
                  </a:lnTo>
                  <a:lnTo>
                    <a:pt x="109105" y="2303995"/>
                  </a:lnTo>
                  <a:lnTo>
                    <a:pt x="107467" y="2296083"/>
                  </a:lnTo>
                  <a:lnTo>
                    <a:pt x="105892" y="2288159"/>
                  </a:lnTo>
                  <a:lnTo>
                    <a:pt x="104381" y="2280221"/>
                  </a:lnTo>
                  <a:close/>
                </a:path>
                <a:path w="4756785" h="3963035">
                  <a:moveTo>
                    <a:pt x="94170" y="2220480"/>
                  </a:moveTo>
                  <a:lnTo>
                    <a:pt x="18834" y="2231898"/>
                  </a:lnTo>
                  <a:lnTo>
                    <a:pt x="21450" y="2248636"/>
                  </a:lnTo>
                  <a:lnTo>
                    <a:pt x="22821" y="2256980"/>
                  </a:lnTo>
                  <a:lnTo>
                    <a:pt x="97980" y="2244432"/>
                  </a:lnTo>
                  <a:lnTo>
                    <a:pt x="96659" y="2236457"/>
                  </a:lnTo>
                  <a:lnTo>
                    <a:pt x="95389" y="2228481"/>
                  </a:lnTo>
                  <a:lnTo>
                    <a:pt x="94170" y="2220480"/>
                  </a:lnTo>
                  <a:close/>
                </a:path>
                <a:path w="4756785" h="3963035">
                  <a:moveTo>
                    <a:pt x="86245" y="2160409"/>
                  </a:moveTo>
                  <a:lnTo>
                    <a:pt x="10515" y="2168944"/>
                  </a:lnTo>
                  <a:lnTo>
                    <a:pt x="11991" y="2181564"/>
                  </a:lnTo>
                  <a:lnTo>
                    <a:pt x="13563" y="2194166"/>
                  </a:lnTo>
                  <a:lnTo>
                    <a:pt x="89141" y="2184476"/>
                  </a:lnTo>
                  <a:lnTo>
                    <a:pt x="88112" y="2176462"/>
                  </a:lnTo>
                  <a:lnTo>
                    <a:pt x="87147" y="2168448"/>
                  </a:lnTo>
                  <a:lnTo>
                    <a:pt x="86245" y="2160409"/>
                  </a:lnTo>
                  <a:close/>
                </a:path>
                <a:path w="4756785" h="3963035">
                  <a:moveTo>
                    <a:pt x="80606" y="2100084"/>
                  </a:moveTo>
                  <a:lnTo>
                    <a:pt x="4610" y="2105736"/>
                  </a:lnTo>
                  <a:lnTo>
                    <a:pt x="5245" y="2114219"/>
                  </a:lnTo>
                  <a:lnTo>
                    <a:pt x="5930" y="2122576"/>
                  </a:lnTo>
                  <a:lnTo>
                    <a:pt x="6680" y="2131021"/>
                  </a:lnTo>
                  <a:lnTo>
                    <a:pt x="82575" y="2124227"/>
                  </a:lnTo>
                  <a:lnTo>
                    <a:pt x="81864" y="2116188"/>
                  </a:lnTo>
                  <a:lnTo>
                    <a:pt x="81203" y="2108149"/>
                  </a:lnTo>
                  <a:lnTo>
                    <a:pt x="80606" y="2100084"/>
                  </a:lnTo>
                  <a:close/>
                </a:path>
                <a:path w="4756785" h="3963035">
                  <a:moveTo>
                    <a:pt x="77254" y="2039569"/>
                  </a:moveTo>
                  <a:lnTo>
                    <a:pt x="1104" y="2042325"/>
                  </a:lnTo>
                  <a:lnTo>
                    <a:pt x="1701" y="2057171"/>
                  </a:lnTo>
                  <a:lnTo>
                    <a:pt x="2222" y="2067712"/>
                  </a:lnTo>
                  <a:lnTo>
                    <a:pt x="78320" y="2063788"/>
                  </a:lnTo>
                  <a:lnTo>
                    <a:pt x="77901" y="2055723"/>
                  </a:lnTo>
                  <a:lnTo>
                    <a:pt x="77546" y="2047646"/>
                  </a:lnTo>
                  <a:lnTo>
                    <a:pt x="77254" y="2039569"/>
                  </a:lnTo>
                  <a:close/>
                </a:path>
                <a:path w="4756785" h="3963035">
                  <a:moveTo>
                    <a:pt x="0" y="1978812"/>
                  </a:moveTo>
                  <a:lnTo>
                    <a:pt x="69" y="1995944"/>
                  </a:lnTo>
                  <a:lnTo>
                    <a:pt x="165" y="2004250"/>
                  </a:lnTo>
                  <a:lnTo>
                    <a:pt x="76352" y="2003209"/>
                  </a:lnTo>
                  <a:lnTo>
                    <a:pt x="76227" y="1992553"/>
                  </a:lnTo>
                  <a:lnTo>
                    <a:pt x="76200" y="1978926"/>
                  </a:lnTo>
                  <a:lnTo>
                    <a:pt x="0" y="1978812"/>
                  </a:lnTo>
                  <a:close/>
                </a:path>
                <a:path w="4756785" h="3963035">
                  <a:moveTo>
                    <a:pt x="1295" y="1915312"/>
                  </a:moveTo>
                  <a:lnTo>
                    <a:pt x="533" y="1938908"/>
                  </a:lnTo>
                  <a:lnTo>
                    <a:pt x="495" y="1940699"/>
                  </a:lnTo>
                  <a:lnTo>
                    <a:pt x="76669" y="1942541"/>
                  </a:lnTo>
                  <a:lnTo>
                    <a:pt x="76873" y="1934451"/>
                  </a:lnTo>
                  <a:lnTo>
                    <a:pt x="77127" y="1926374"/>
                  </a:lnTo>
                  <a:lnTo>
                    <a:pt x="77444" y="1918296"/>
                  </a:lnTo>
                  <a:lnTo>
                    <a:pt x="1295" y="1915312"/>
                  </a:lnTo>
                  <a:close/>
                </a:path>
                <a:path w="4756785" h="3963035">
                  <a:moveTo>
                    <a:pt x="5003" y="1851914"/>
                  </a:moveTo>
                  <a:lnTo>
                    <a:pt x="4541" y="1857794"/>
                  </a:lnTo>
                  <a:lnTo>
                    <a:pt x="3225" y="1877263"/>
                  </a:lnTo>
                  <a:lnTo>
                    <a:pt x="79286" y="1881987"/>
                  </a:lnTo>
                  <a:lnTo>
                    <a:pt x="79794" y="1873910"/>
                  </a:lnTo>
                  <a:lnTo>
                    <a:pt x="80352" y="1865845"/>
                  </a:lnTo>
                  <a:lnTo>
                    <a:pt x="80975" y="1857794"/>
                  </a:lnTo>
                  <a:lnTo>
                    <a:pt x="5003" y="1851914"/>
                  </a:lnTo>
                  <a:close/>
                </a:path>
                <a:path w="4756785" h="3963035">
                  <a:moveTo>
                    <a:pt x="11099" y="1788731"/>
                  </a:moveTo>
                  <a:lnTo>
                    <a:pt x="10287" y="1795767"/>
                  </a:lnTo>
                  <a:lnTo>
                    <a:pt x="9512" y="1802828"/>
                  </a:lnTo>
                  <a:lnTo>
                    <a:pt x="8381" y="1813966"/>
                  </a:lnTo>
                  <a:lnTo>
                    <a:pt x="84188" y="1821586"/>
                  </a:lnTo>
                  <a:lnTo>
                    <a:pt x="85001" y="1813534"/>
                  </a:lnTo>
                  <a:lnTo>
                    <a:pt x="85864" y="1805508"/>
                  </a:lnTo>
                  <a:lnTo>
                    <a:pt x="86791" y="1797494"/>
                  </a:lnTo>
                  <a:lnTo>
                    <a:pt x="11099" y="1788731"/>
                  </a:lnTo>
                  <a:close/>
                </a:path>
                <a:path w="4756785" h="3963035">
                  <a:moveTo>
                    <a:pt x="19608" y="1725802"/>
                  </a:moveTo>
                  <a:lnTo>
                    <a:pt x="18313" y="1734185"/>
                  </a:lnTo>
                  <a:lnTo>
                    <a:pt x="17094" y="1742503"/>
                  </a:lnTo>
                  <a:lnTo>
                    <a:pt x="15913" y="1750923"/>
                  </a:lnTo>
                  <a:lnTo>
                    <a:pt x="91389" y="1761413"/>
                  </a:lnTo>
                  <a:lnTo>
                    <a:pt x="92506" y="1753412"/>
                  </a:lnTo>
                  <a:lnTo>
                    <a:pt x="93675" y="1745424"/>
                  </a:lnTo>
                  <a:lnTo>
                    <a:pt x="94919" y="1737436"/>
                  </a:lnTo>
                  <a:lnTo>
                    <a:pt x="19608" y="1725802"/>
                  </a:lnTo>
                  <a:close/>
                </a:path>
                <a:path w="4756785" h="3963035">
                  <a:moveTo>
                    <a:pt x="30505" y="1663242"/>
                  </a:moveTo>
                  <a:lnTo>
                    <a:pt x="27355" y="1679892"/>
                  </a:lnTo>
                  <a:lnTo>
                    <a:pt x="25863" y="1688224"/>
                  </a:lnTo>
                  <a:lnTo>
                    <a:pt x="100876" y="1701584"/>
                  </a:lnTo>
                  <a:lnTo>
                    <a:pt x="102298" y="1693608"/>
                  </a:lnTo>
                  <a:lnTo>
                    <a:pt x="103771" y="1685658"/>
                  </a:lnTo>
                  <a:lnTo>
                    <a:pt x="105308" y="1677733"/>
                  </a:lnTo>
                  <a:lnTo>
                    <a:pt x="30505" y="1663242"/>
                  </a:lnTo>
                  <a:close/>
                </a:path>
                <a:path w="4756785" h="3963035">
                  <a:moveTo>
                    <a:pt x="43751" y="1601152"/>
                  </a:moveTo>
                  <a:lnTo>
                    <a:pt x="41833" y="1609369"/>
                  </a:lnTo>
                  <a:lnTo>
                    <a:pt x="39966" y="1617662"/>
                  </a:lnTo>
                  <a:lnTo>
                    <a:pt x="38176" y="1625917"/>
                  </a:lnTo>
                  <a:lnTo>
                    <a:pt x="112636" y="1642110"/>
                  </a:lnTo>
                  <a:lnTo>
                    <a:pt x="114350" y="1634210"/>
                  </a:lnTo>
                  <a:lnTo>
                    <a:pt x="116223" y="1625917"/>
                  </a:lnTo>
                  <a:lnTo>
                    <a:pt x="117957" y="1618462"/>
                  </a:lnTo>
                  <a:lnTo>
                    <a:pt x="43751" y="1601152"/>
                  </a:lnTo>
                  <a:close/>
                </a:path>
                <a:path w="4756785" h="3963035">
                  <a:moveTo>
                    <a:pt x="59346" y="1539598"/>
                  </a:moveTo>
                  <a:lnTo>
                    <a:pt x="57099" y="1547787"/>
                  </a:lnTo>
                  <a:lnTo>
                    <a:pt x="54952" y="1555915"/>
                  </a:lnTo>
                  <a:lnTo>
                    <a:pt x="52831" y="1564144"/>
                  </a:lnTo>
                  <a:lnTo>
                    <a:pt x="126631" y="1583131"/>
                  </a:lnTo>
                  <a:lnTo>
                    <a:pt x="128638" y="1575295"/>
                  </a:lnTo>
                  <a:lnTo>
                    <a:pt x="130708" y="1567484"/>
                  </a:lnTo>
                  <a:lnTo>
                    <a:pt x="132841" y="1559687"/>
                  </a:lnTo>
                  <a:lnTo>
                    <a:pt x="59346" y="1539598"/>
                  </a:lnTo>
                  <a:close/>
                </a:path>
                <a:path w="4756785" h="3963035">
                  <a:moveTo>
                    <a:pt x="77228" y="1478673"/>
                  </a:moveTo>
                  <a:lnTo>
                    <a:pt x="76733" y="1480210"/>
                  </a:lnTo>
                  <a:lnTo>
                    <a:pt x="73837" y="1489532"/>
                  </a:lnTo>
                  <a:lnTo>
                    <a:pt x="71907" y="1495856"/>
                  </a:lnTo>
                  <a:lnTo>
                    <a:pt x="69799" y="1502956"/>
                  </a:lnTo>
                  <a:lnTo>
                    <a:pt x="142824" y="1524698"/>
                  </a:lnTo>
                  <a:lnTo>
                    <a:pt x="145148" y="1516938"/>
                  </a:lnTo>
                  <a:lnTo>
                    <a:pt x="147510" y="1509204"/>
                  </a:lnTo>
                  <a:lnTo>
                    <a:pt x="149936" y="1501495"/>
                  </a:lnTo>
                  <a:lnTo>
                    <a:pt x="77228" y="1478673"/>
                  </a:lnTo>
                  <a:close/>
                </a:path>
                <a:path w="4756785" h="3963035">
                  <a:moveTo>
                    <a:pt x="150068" y="1437157"/>
                  </a:moveTo>
                  <a:lnTo>
                    <a:pt x="90843" y="1437157"/>
                  </a:lnTo>
                  <a:lnTo>
                    <a:pt x="89039" y="1442453"/>
                  </a:lnTo>
                  <a:lnTo>
                    <a:pt x="161213" y="1466875"/>
                  </a:lnTo>
                  <a:lnTo>
                    <a:pt x="163804" y="1459217"/>
                  </a:lnTo>
                  <a:lnTo>
                    <a:pt x="166458" y="1451571"/>
                  </a:lnTo>
                  <a:lnTo>
                    <a:pt x="169176" y="1443939"/>
                  </a:lnTo>
                  <a:lnTo>
                    <a:pt x="150068" y="1437157"/>
                  </a:lnTo>
                  <a:close/>
                </a:path>
                <a:path w="4756785" h="3963035">
                  <a:moveTo>
                    <a:pt x="147992" y="1436420"/>
                  </a:moveTo>
                  <a:lnTo>
                    <a:pt x="91092" y="1436433"/>
                  </a:lnTo>
                  <a:lnTo>
                    <a:pt x="90817" y="1437208"/>
                  </a:lnTo>
                  <a:lnTo>
                    <a:pt x="150068" y="1437157"/>
                  </a:lnTo>
                  <a:lnTo>
                    <a:pt x="147992" y="1436420"/>
                  </a:lnTo>
                  <a:close/>
                </a:path>
                <a:path w="4756785" h="3963035">
                  <a:moveTo>
                    <a:pt x="97358" y="1418450"/>
                  </a:moveTo>
                  <a:lnTo>
                    <a:pt x="93840" y="1428432"/>
                  </a:lnTo>
                  <a:lnTo>
                    <a:pt x="91084" y="1436433"/>
                  </a:lnTo>
                  <a:lnTo>
                    <a:pt x="147992" y="1436420"/>
                  </a:lnTo>
                  <a:lnTo>
                    <a:pt x="97358" y="1418450"/>
                  </a:lnTo>
                  <a:close/>
                </a:path>
                <a:path w="4756785" h="3963035">
                  <a:moveTo>
                    <a:pt x="119697" y="1359014"/>
                  </a:moveTo>
                  <a:lnTo>
                    <a:pt x="116509" y="1367078"/>
                  </a:lnTo>
                  <a:lnTo>
                    <a:pt x="110502" y="1382687"/>
                  </a:lnTo>
                  <a:lnTo>
                    <a:pt x="181737" y="1409750"/>
                  </a:lnTo>
                  <a:lnTo>
                    <a:pt x="184607" y="1402194"/>
                  </a:lnTo>
                  <a:lnTo>
                    <a:pt x="187540" y="1394637"/>
                  </a:lnTo>
                  <a:lnTo>
                    <a:pt x="190525" y="1387119"/>
                  </a:lnTo>
                  <a:lnTo>
                    <a:pt x="119697" y="1359014"/>
                  </a:lnTo>
                  <a:close/>
                </a:path>
                <a:path w="4756785" h="3963035">
                  <a:moveTo>
                    <a:pt x="144183" y="1300429"/>
                  </a:moveTo>
                  <a:lnTo>
                    <a:pt x="140030" y="1309916"/>
                  </a:lnTo>
                  <a:lnTo>
                    <a:pt x="137083" y="1316774"/>
                  </a:lnTo>
                  <a:lnTo>
                    <a:pt x="134137" y="1323746"/>
                  </a:lnTo>
                  <a:lnTo>
                    <a:pt x="204330" y="1353388"/>
                  </a:lnTo>
                  <a:lnTo>
                    <a:pt x="207479" y="1345933"/>
                  </a:lnTo>
                  <a:lnTo>
                    <a:pt x="210693" y="1338491"/>
                  </a:lnTo>
                  <a:lnTo>
                    <a:pt x="213944" y="1331074"/>
                  </a:lnTo>
                  <a:lnTo>
                    <a:pt x="144183" y="1300429"/>
                  </a:lnTo>
                  <a:close/>
                </a:path>
                <a:path w="4756785" h="3963035">
                  <a:moveTo>
                    <a:pt x="170751" y="1242758"/>
                  </a:moveTo>
                  <a:lnTo>
                    <a:pt x="167233" y="1250061"/>
                  </a:lnTo>
                  <a:lnTo>
                    <a:pt x="163804" y="1257287"/>
                  </a:lnTo>
                  <a:lnTo>
                    <a:pt x="159880" y="1265707"/>
                  </a:lnTo>
                  <a:lnTo>
                    <a:pt x="228968" y="1297838"/>
                  </a:lnTo>
                  <a:lnTo>
                    <a:pt x="232384" y="1290497"/>
                  </a:lnTo>
                  <a:lnTo>
                    <a:pt x="235864" y="1283169"/>
                  </a:lnTo>
                  <a:lnTo>
                    <a:pt x="239382" y="1275867"/>
                  </a:lnTo>
                  <a:lnTo>
                    <a:pt x="170751" y="1242758"/>
                  </a:lnTo>
                  <a:close/>
                </a:path>
                <a:path w="4756785" h="3963035">
                  <a:moveTo>
                    <a:pt x="199351" y="1186065"/>
                  </a:moveTo>
                  <a:lnTo>
                    <a:pt x="194729" y="1194879"/>
                  </a:lnTo>
                  <a:lnTo>
                    <a:pt x="187667" y="1208620"/>
                  </a:lnTo>
                  <a:lnTo>
                    <a:pt x="255587" y="1243177"/>
                  </a:lnTo>
                  <a:lnTo>
                    <a:pt x="259257" y="1235951"/>
                  </a:lnTo>
                  <a:lnTo>
                    <a:pt x="262991" y="1228750"/>
                  </a:lnTo>
                  <a:lnTo>
                    <a:pt x="266776" y="1221562"/>
                  </a:lnTo>
                  <a:lnTo>
                    <a:pt x="199351" y="1186065"/>
                  </a:lnTo>
                  <a:close/>
                </a:path>
                <a:path w="4756785" h="3963035">
                  <a:moveTo>
                    <a:pt x="229908" y="1130401"/>
                  </a:moveTo>
                  <a:lnTo>
                    <a:pt x="223640" y="1141450"/>
                  </a:lnTo>
                  <a:lnTo>
                    <a:pt x="217449" y="1152537"/>
                  </a:lnTo>
                  <a:lnTo>
                    <a:pt x="284124" y="1189443"/>
                  </a:lnTo>
                  <a:lnTo>
                    <a:pt x="288061" y="1182344"/>
                  </a:lnTo>
                  <a:lnTo>
                    <a:pt x="292036" y="1175270"/>
                  </a:lnTo>
                  <a:lnTo>
                    <a:pt x="296062" y="1168222"/>
                  </a:lnTo>
                  <a:lnTo>
                    <a:pt x="229908" y="1130401"/>
                  </a:lnTo>
                  <a:close/>
                </a:path>
                <a:path w="4756785" h="3963035">
                  <a:moveTo>
                    <a:pt x="262369" y="1075829"/>
                  </a:moveTo>
                  <a:lnTo>
                    <a:pt x="257898" y="1083043"/>
                  </a:lnTo>
                  <a:lnTo>
                    <a:pt x="253517" y="1090244"/>
                  </a:lnTo>
                  <a:lnTo>
                    <a:pt x="249161" y="1097521"/>
                  </a:lnTo>
                  <a:lnTo>
                    <a:pt x="314528" y="1136688"/>
                  </a:lnTo>
                  <a:lnTo>
                    <a:pt x="318693" y="1129728"/>
                  </a:lnTo>
                  <a:lnTo>
                    <a:pt x="322922" y="1122794"/>
                  </a:lnTo>
                  <a:lnTo>
                    <a:pt x="327190" y="1115872"/>
                  </a:lnTo>
                  <a:lnTo>
                    <a:pt x="262369" y="1075829"/>
                  </a:lnTo>
                  <a:close/>
                </a:path>
                <a:path w="4756785" h="3963035">
                  <a:moveTo>
                    <a:pt x="296646" y="1022362"/>
                  </a:moveTo>
                  <a:lnTo>
                    <a:pt x="289642" y="1032973"/>
                  </a:lnTo>
                  <a:lnTo>
                    <a:pt x="282714" y="1043622"/>
                  </a:lnTo>
                  <a:lnTo>
                    <a:pt x="346722" y="1084973"/>
                  </a:lnTo>
                  <a:lnTo>
                    <a:pt x="351129" y="1078153"/>
                  </a:lnTo>
                  <a:lnTo>
                    <a:pt x="355587" y="1071346"/>
                  </a:lnTo>
                  <a:lnTo>
                    <a:pt x="360095" y="1064564"/>
                  </a:lnTo>
                  <a:lnTo>
                    <a:pt x="296646" y="1022362"/>
                  </a:lnTo>
                  <a:close/>
                </a:path>
                <a:path w="4756785" h="3963035">
                  <a:moveTo>
                    <a:pt x="332676" y="970089"/>
                  </a:moveTo>
                  <a:lnTo>
                    <a:pt x="325334" y="980459"/>
                  </a:lnTo>
                  <a:lnTo>
                    <a:pt x="318058" y="990866"/>
                  </a:lnTo>
                  <a:lnTo>
                    <a:pt x="380657" y="1034313"/>
                  </a:lnTo>
                  <a:lnTo>
                    <a:pt x="385292" y="1027645"/>
                  </a:lnTo>
                  <a:lnTo>
                    <a:pt x="389966" y="1020991"/>
                  </a:lnTo>
                  <a:lnTo>
                    <a:pt x="394690" y="1014361"/>
                  </a:lnTo>
                  <a:lnTo>
                    <a:pt x="332676" y="970089"/>
                  </a:lnTo>
                  <a:close/>
                </a:path>
                <a:path w="4756785" h="3963035">
                  <a:moveTo>
                    <a:pt x="370395" y="919022"/>
                  </a:moveTo>
                  <a:lnTo>
                    <a:pt x="365277" y="925741"/>
                  </a:lnTo>
                  <a:lnTo>
                    <a:pt x="360159" y="932522"/>
                  </a:lnTo>
                  <a:lnTo>
                    <a:pt x="355117" y="939291"/>
                  </a:lnTo>
                  <a:lnTo>
                    <a:pt x="416267" y="984770"/>
                  </a:lnTo>
                  <a:lnTo>
                    <a:pt x="421119" y="978242"/>
                  </a:lnTo>
                  <a:lnTo>
                    <a:pt x="426008" y="971753"/>
                  </a:lnTo>
                  <a:lnTo>
                    <a:pt x="430949" y="965276"/>
                  </a:lnTo>
                  <a:lnTo>
                    <a:pt x="370395" y="919022"/>
                  </a:lnTo>
                  <a:close/>
                </a:path>
                <a:path w="4756785" h="3963035">
                  <a:moveTo>
                    <a:pt x="409752" y="869175"/>
                  </a:moveTo>
                  <a:lnTo>
                    <a:pt x="401750" y="879051"/>
                  </a:lnTo>
                  <a:lnTo>
                    <a:pt x="393814" y="888974"/>
                  </a:lnTo>
                  <a:lnTo>
                    <a:pt x="453466" y="936371"/>
                  </a:lnTo>
                  <a:lnTo>
                    <a:pt x="458533" y="930008"/>
                  </a:lnTo>
                  <a:lnTo>
                    <a:pt x="463651" y="923658"/>
                  </a:lnTo>
                  <a:lnTo>
                    <a:pt x="468795" y="917333"/>
                  </a:lnTo>
                  <a:lnTo>
                    <a:pt x="409752" y="869175"/>
                  </a:lnTo>
                  <a:close/>
                </a:path>
                <a:path w="4756785" h="3963035">
                  <a:moveTo>
                    <a:pt x="450659" y="820610"/>
                  </a:moveTo>
                  <a:lnTo>
                    <a:pt x="441794" y="830872"/>
                  </a:lnTo>
                  <a:lnTo>
                    <a:pt x="434111" y="839889"/>
                  </a:lnTo>
                  <a:lnTo>
                    <a:pt x="492239" y="889152"/>
                  </a:lnTo>
                  <a:lnTo>
                    <a:pt x="497509" y="882929"/>
                  </a:lnTo>
                  <a:lnTo>
                    <a:pt x="508165" y="870585"/>
                  </a:lnTo>
                  <a:lnTo>
                    <a:pt x="450659" y="820610"/>
                  </a:lnTo>
                  <a:close/>
                </a:path>
                <a:path w="4756785" h="3963035">
                  <a:moveTo>
                    <a:pt x="493039" y="773341"/>
                  </a:moveTo>
                  <a:lnTo>
                    <a:pt x="478916" y="788746"/>
                  </a:lnTo>
                  <a:lnTo>
                    <a:pt x="478802" y="788898"/>
                  </a:lnTo>
                  <a:lnTo>
                    <a:pt x="475919" y="792073"/>
                  </a:lnTo>
                  <a:lnTo>
                    <a:pt x="532498" y="843114"/>
                  </a:lnTo>
                  <a:lnTo>
                    <a:pt x="537946" y="837069"/>
                  </a:lnTo>
                  <a:lnTo>
                    <a:pt x="543692" y="830795"/>
                  </a:lnTo>
                  <a:lnTo>
                    <a:pt x="548982" y="825068"/>
                  </a:lnTo>
                  <a:lnTo>
                    <a:pt x="493039" y="773341"/>
                  </a:lnTo>
                  <a:close/>
                </a:path>
                <a:path w="4756785" h="3963035">
                  <a:moveTo>
                    <a:pt x="536841" y="727367"/>
                  </a:moveTo>
                  <a:lnTo>
                    <a:pt x="527951" y="736460"/>
                  </a:lnTo>
                  <a:lnTo>
                    <a:pt x="519163" y="745591"/>
                  </a:lnTo>
                  <a:lnTo>
                    <a:pt x="574154" y="798334"/>
                  </a:lnTo>
                  <a:lnTo>
                    <a:pt x="579805" y="792441"/>
                  </a:lnTo>
                  <a:lnTo>
                    <a:pt x="585482" y="786599"/>
                  </a:lnTo>
                  <a:lnTo>
                    <a:pt x="591210" y="780770"/>
                  </a:lnTo>
                  <a:lnTo>
                    <a:pt x="536841" y="727367"/>
                  </a:lnTo>
                  <a:close/>
                </a:path>
                <a:path w="4756785" h="3963035">
                  <a:moveTo>
                    <a:pt x="582028" y="682726"/>
                  </a:moveTo>
                  <a:lnTo>
                    <a:pt x="569518" y="694817"/>
                  </a:lnTo>
                  <a:lnTo>
                    <a:pt x="563778" y="700430"/>
                  </a:lnTo>
                  <a:lnTo>
                    <a:pt x="617181" y="754799"/>
                  </a:lnTo>
                  <a:lnTo>
                    <a:pt x="623011" y="749071"/>
                  </a:lnTo>
                  <a:lnTo>
                    <a:pt x="628865" y="743381"/>
                  </a:lnTo>
                  <a:lnTo>
                    <a:pt x="634771" y="737717"/>
                  </a:lnTo>
                  <a:lnTo>
                    <a:pt x="582028" y="682726"/>
                  </a:lnTo>
                  <a:close/>
                </a:path>
                <a:path w="4756785" h="3963035">
                  <a:moveTo>
                    <a:pt x="628484" y="639457"/>
                  </a:moveTo>
                  <a:lnTo>
                    <a:pt x="616267" y="650582"/>
                  </a:lnTo>
                  <a:lnTo>
                    <a:pt x="609739" y="656602"/>
                  </a:lnTo>
                  <a:lnTo>
                    <a:pt x="661517" y="712520"/>
                  </a:lnTo>
                  <a:lnTo>
                    <a:pt x="667499" y="706970"/>
                  </a:lnTo>
                  <a:lnTo>
                    <a:pt x="673531" y="701446"/>
                  </a:lnTo>
                  <a:lnTo>
                    <a:pt x="679602" y="695960"/>
                  </a:lnTo>
                  <a:lnTo>
                    <a:pt x="628484" y="639457"/>
                  </a:lnTo>
                  <a:close/>
                </a:path>
                <a:path w="4756785" h="3963035">
                  <a:moveTo>
                    <a:pt x="676173" y="597547"/>
                  </a:moveTo>
                  <a:lnTo>
                    <a:pt x="663333" y="608571"/>
                  </a:lnTo>
                  <a:lnTo>
                    <a:pt x="656970" y="614133"/>
                  </a:lnTo>
                  <a:lnTo>
                    <a:pt x="707097" y="671512"/>
                  </a:lnTo>
                  <a:lnTo>
                    <a:pt x="719429" y="660806"/>
                  </a:lnTo>
                  <a:lnTo>
                    <a:pt x="725652" y="655497"/>
                  </a:lnTo>
                  <a:lnTo>
                    <a:pt x="676173" y="597547"/>
                  </a:lnTo>
                  <a:close/>
                </a:path>
                <a:path w="4756785" h="3963035">
                  <a:moveTo>
                    <a:pt x="725055" y="557009"/>
                  </a:moveTo>
                  <a:lnTo>
                    <a:pt x="716610" y="563829"/>
                  </a:lnTo>
                  <a:lnTo>
                    <a:pt x="705370" y="573049"/>
                  </a:lnTo>
                  <a:lnTo>
                    <a:pt x="753846" y="631837"/>
                  </a:lnTo>
                  <a:lnTo>
                    <a:pt x="760145" y="626643"/>
                  </a:lnTo>
                  <a:lnTo>
                    <a:pt x="772871" y="616343"/>
                  </a:lnTo>
                  <a:lnTo>
                    <a:pt x="725055" y="557009"/>
                  </a:lnTo>
                  <a:close/>
                </a:path>
                <a:path w="4756785" h="3963035">
                  <a:moveTo>
                    <a:pt x="775068" y="517842"/>
                  </a:moveTo>
                  <a:lnTo>
                    <a:pt x="765378" y="525246"/>
                  </a:lnTo>
                  <a:lnTo>
                    <a:pt x="756157" y="532384"/>
                  </a:lnTo>
                  <a:lnTo>
                    <a:pt x="754926" y="533361"/>
                  </a:lnTo>
                  <a:lnTo>
                    <a:pt x="801725" y="593483"/>
                  </a:lnTo>
                  <a:lnTo>
                    <a:pt x="814679" y="583463"/>
                  </a:lnTo>
                  <a:lnTo>
                    <a:pt x="821207" y="578497"/>
                  </a:lnTo>
                  <a:lnTo>
                    <a:pt x="775068" y="517842"/>
                  </a:lnTo>
                  <a:close/>
                </a:path>
                <a:path w="4756785" h="3963035">
                  <a:moveTo>
                    <a:pt x="826122" y="480110"/>
                  </a:moveTo>
                  <a:lnTo>
                    <a:pt x="824509" y="481279"/>
                  </a:lnTo>
                  <a:lnTo>
                    <a:pt x="816381" y="487121"/>
                  </a:lnTo>
                  <a:lnTo>
                    <a:pt x="805560" y="495045"/>
                  </a:lnTo>
                  <a:lnTo>
                    <a:pt x="850696" y="556437"/>
                  </a:lnTo>
                  <a:lnTo>
                    <a:pt x="863917" y="546785"/>
                  </a:lnTo>
                  <a:lnTo>
                    <a:pt x="870572" y="541997"/>
                  </a:lnTo>
                  <a:lnTo>
                    <a:pt x="826122" y="480110"/>
                  </a:lnTo>
                  <a:close/>
                </a:path>
                <a:path w="4756785" h="3963035">
                  <a:moveTo>
                    <a:pt x="878179" y="443776"/>
                  </a:moveTo>
                  <a:lnTo>
                    <a:pt x="871169" y="448525"/>
                  </a:lnTo>
                  <a:lnTo>
                    <a:pt x="857249" y="458127"/>
                  </a:lnTo>
                  <a:lnTo>
                    <a:pt x="900696" y="520738"/>
                  </a:lnTo>
                  <a:lnTo>
                    <a:pt x="914158" y="511441"/>
                  </a:lnTo>
                  <a:lnTo>
                    <a:pt x="920940" y="506844"/>
                  </a:lnTo>
                  <a:lnTo>
                    <a:pt x="878179" y="443776"/>
                  </a:lnTo>
                  <a:close/>
                </a:path>
                <a:path w="4756785" h="3963035">
                  <a:moveTo>
                    <a:pt x="931214" y="408851"/>
                  </a:moveTo>
                  <a:lnTo>
                    <a:pt x="920597" y="415670"/>
                  </a:lnTo>
                  <a:lnTo>
                    <a:pt x="920330" y="415861"/>
                  </a:lnTo>
                  <a:lnTo>
                    <a:pt x="909904" y="422643"/>
                  </a:lnTo>
                  <a:lnTo>
                    <a:pt x="951649" y="486397"/>
                  </a:lnTo>
                  <a:lnTo>
                    <a:pt x="959473" y="481279"/>
                  </a:lnTo>
                  <a:lnTo>
                    <a:pt x="972273" y="473036"/>
                  </a:lnTo>
                  <a:lnTo>
                    <a:pt x="931214" y="408851"/>
                  </a:lnTo>
                  <a:close/>
                </a:path>
                <a:path w="4756785" h="3963035">
                  <a:moveTo>
                    <a:pt x="985164" y="375335"/>
                  </a:moveTo>
                  <a:lnTo>
                    <a:pt x="963472" y="388569"/>
                  </a:lnTo>
                  <a:lnTo>
                    <a:pt x="1003503" y="453402"/>
                  </a:lnTo>
                  <a:lnTo>
                    <a:pt x="1017485" y="444830"/>
                  </a:lnTo>
                  <a:lnTo>
                    <a:pt x="1024521" y="440588"/>
                  </a:lnTo>
                  <a:lnTo>
                    <a:pt x="985164" y="375335"/>
                  </a:lnTo>
                  <a:close/>
                </a:path>
                <a:path w="4756785" h="3963035">
                  <a:moveTo>
                    <a:pt x="1039977" y="343242"/>
                  </a:moveTo>
                  <a:lnTo>
                    <a:pt x="1017930" y="355917"/>
                  </a:lnTo>
                  <a:lnTo>
                    <a:pt x="1056258" y="421779"/>
                  </a:lnTo>
                  <a:lnTo>
                    <a:pt x="1071217" y="413131"/>
                  </a:lnTo>
                  <a:lnTo>
                    <a:pt x="1077607" y="409498"/>
                  </a:lnTo>
                  <a:lnTo>
                    <a:pt x="1039977" y="343242"/>
                  </a:lnTo>
                  <a:close/>
                </a:path>
                <a:path w="4756785" h="3963035">
                  <a:moveTo>
                    <a:pt x="1095565" y="312597"/>
                  </a:moveTo>
                  <a:lnTo>
                    <a:pt x="1073226" y="324688"/>
                  </a:lnTo>
                  <a:lnTo>
                    <a:pt x="1109840" y="391515"/>
                  </a:lnTo>
                  <a:lnTo>
                    <a:pt x="1124242" y="383667"/>
                  </a:lnTo>
                  <a:lnTo>
                    <a:pt x="1131493" y="379806"/>
                  </a:lnTo>
                  <a:lnTo>
                    <a:pt x="1095565" y="312597"/>
                  </a:lnTo>
                  <a:close/>
                </a:path>
                <a:path w="4756785" h="3963035">
                  <a:moveTo>
                    <a:pt x="1151928" y="283375"/>
                  </a:moveTo>
                  <a:lnTo>
                    <a:pt x="1129322" y="294894"/>
                  </a:lnTo>
                  <a:lnTo>
                    <a:pt x="1164208" y="362623"/>
                  </a:lnTo>
                  <a:lnTo>
                    <a:pt x="1178801" y="355155"/>
                  </a:lnTo>
                  <a:lnTo>
                    <a:pt x="1186141" y="351472"/>
                  </a:lnTo>
                  <a:lnTo>
                    <a:pt x="1151928" y="283375"/>
                  </a:lnTo>
                  <a:close/>
                </a:path>
                <a:path w="4756785" h="3963035">
                  <a:moveTo>
                    <a:pt x="1209044" y="255596"/>
                  </a:moveTo>
                  <a:lnTo>
                    <a:pt x="1208405" y="255879"/>
                  </a:lnTo>
                  <a:lnTo>
                    <a:pt x="1186116" y="266534"/>
                  </a:lnTo>
                  <a:lnTo>
                    <a:pt x="1219288" y="335127"/>
                  </a:lnTo>
                  <a:lnTo>
                    <a:pt x="1241513" y="324523"/>
                  </a:lnTo>
                  <a:lnTo>
                    <a:pt x="1209044" y="255596"/>
                  </a:lnTo>
                  <a:close/>
                </a:path>
                <a:path w="4756785" h="3963035">
                  <a:moveTo>
                    <a:pt x="1266812" y="229235"/>
                  </a:moveTo>
                  <a:lnTo>
                    <a:pt x="1243622" y="239610"/>
                  </a:lnTo>
                  <a:lnTo>
                    <a:pt x="1275067" y="309016"/>
                  </a:lnTo>
                  <a:lnTo>
                    <a:pt x="1290040" y="302272"/>
                  </a:lnTo>
                  <a:lnTo>
                    <a:pt x="1297571" y="298958"/>
                  </a:lnTo>
                  <a:lnTo>
                    <a:pt x="1266812" y="229235"/>
                  </a:lnTo>
                  <a:close/>
                </a:path>
                <a:path w="4756785" h="3963035">
                  <a:moveTo>
                    <a:pt x="1325232" y="204317"/>
                  </a:moveTo>
                  <a:lnTo>
                    <a:pt x="1308976" y="211086"/>
                  </a:lnTo>
                  <a:lnTo>
                    <a:pt x="1301775" y="214122"/>
                  </a:lnTo>
                  <a:lnTo>
                    <a:pt x="1331506" y="284289"/>
                  </a:lnTo>
                  <a:lnTo>
                    <a:pt x="1354277" y="274764"/>
                  </a:lnTo>
                  <a:lnTo>
                    <a:pt x="1325232" y="204317"/>
                  </a:lnTo>
                  <a:close/>
                </a:path>
                <a:path w="4756785" h="3963035">
                  <a:moveTo>
                    <a:pt x="1384223" y="180848"/>
                  </a:moveTo>
                  <a:lnTo>
                    <a:pt x="1360551" y="190068"/>
                  </a:lnTo>
                  <a:lnTo>
                    <a:pt x="1388541" y="260934"/>
                  </a:lnTo>
                  <a:lnTo>
                    <a:pt x="1411528" y="251993"/>
                  </a:lnTo>
                  <a:lnTo>
                    <a:pt x="1384223" y="180848"/>
                  </a:lnTo>
                  <a:close/>
                </a:path>
                <a:path w="4756785" h="3963035">
                  <a:moveTo>
                    <a:pt x="1443774" y="158813"/>
                  </a:moveTo>
                  <a:lnTo>
                    <a:pt x="1419898" y="167462"/>
                  </a:lnTo>
                  <a:lnTo>
                    <a:pt x="1446161" y="238975"/>
                  </a:lnTo>
                  <a:lnTo>
                    <a:pt x="1469351" y="230593"/>
                  </a:lnTo>
                  <a:lnTo>
                    <a:pt x="1443774" y="158813"/>
                  </a:lnTo>
                  <a:close/>
                </a:path>
                <a:path w="4756785" h="3963035">
                  <a:moveTo>
                    <a:pt x="1503832" y="138226"/>
                  </a:moveTo>
                  <a:lnTo>
                    <a:pt x="1479765" y="146278"/>
                  </a:lnTo>
                  <a:lnTo>
                    <a:pt x="1504314" y="218414"/>
                  </a:lnTo>
                  <a:lnTo>
                    <a:pt x="1527683" y="210591"/>
                  </a:lnTo>
                  <a:lnTo>
                    <a:pt x="1503832" y="138226"/>
                  </a:lnTo>
                  <a:close/>
                </a:path>
                <a:path w="4756785" h="3963035">
                  <a:moveTo>
                    <a:pt x="1564373" y="119062"/>
                  </a:moveTo>
                  <a:lnTo>
                    <a:pt x="1540116" y="126555"/>
                  </a:lnTo>
                  <a:lnTo>
                    <a:pt x="1562925" y="199250"/>
                  </a:lnTo>
                  <a:lnTo>
                    <a:pt x="1586496" y="191985"/>
                  </a:lnTo>
                  <a:lnTo>
                    <a:pt x="1564373" y="119062"/>
                  </a:lnTo>
                  <a:close/>
                </a:path>
                <a:path w="4756785" h="3963035">
                  <a:moveTo>
                    <a:pt x="1625358" y="101346"/>
                  </a:moveTo>
                  <a:lnTo>
                    <a:pt x="1600911" y="108254"/>
                  </a:lnTo>
                  <a:lnTo>
                    <a:pt x="1622005" y="181483"/>
                  </a:lnTo>
                  <a:lnTo>
                    <a:pt x="1645754" y="174764"/>
                  </a:lnTo>
                  <a:lnTo>
                    <a:pt x="1625358" y="101346"/>
                  </a:lnTo>
                  <a:close/>
                </a:path>
                <a:path w="4756785" h="3963035">
                  <a:moveTo>
                    <a:pt x="1687142" y="86614"/>
                  </a:moveTo>
                  <a:lnTo>
                    <a:pt x="1680616" y="86614"/>
                  </a:lnTo>
                  <a:lnTo>
                    <a:pt x="1662125" y="91401"/>
                  </a:lnTo>
                  <a:lnTo>
                    <a:pt x="1681492" y="165100"/>
                  </a:lnTo>
                  <a:lnTo>
                    <a:pt x="1705432" y="158940"/>
                  </a:lnTo>
                  <a:lnTo>
                    <a:pt x="1687142" y="86614"/>
                  </a:lnTo>
                  <a:close/>
                </a:path>
                <a:path w="4756785" h="3963035">
                  <a:moveTo>
                    <a:pt x="1686750" y="85064"/>
                  </a:moveTo>
                  <a:lnTo>
                    <a:pt x="1680514" y="86639"/>
                  </a:lnTo>
                  <a:lnTo>
                    <a:pt x="1687142" y="86614"/>
                  </a:lnTo>
                  <a:lnTo>
                    <a:pt x="1686750" y="85064"/>
                  </a:lnTo>
                  <a:close/>
                </a:path>
                <a:path w="4756785" h="3963035">
                  <a:moveTo>
                    <a:pt x="1748497" y="70218"/>
                  </a:moveTo>
                  <a:lnTo>
                    <a:pt x="1723732" y="75984"/>
                  </a:lnTo>
                  <a:lnTo>
                    <a:pt x="1741373" y="150114"/>
                  </a:lnTo>
                  <a:lnTo>
                    <a:pt x="1765452" y="144500"/>
                  </a:lnTo>
                  <a:lnTo>
                    <a:pt x="1748497" y="70218"/>
                  </a:lnTo>
                  <a:close/>
                </a:path>
                <a:path w="4756785" h="3963035">
                  <a:moveTo>
                    <a:pt x="1810550" y="56807"/>
                  </a:moveTo>
                  <a:lnTo>
                    <a:pt x="1785670" y="62001"/>
                  </a:lnTo>
                  <a:lnTo>
                    <a:pt x="1801596" y="136525"/>
                  </a:lnTo>
                  <a:lnTo>
                    <a:pt x="1825790" y="131470"/>
                  </a:lnTo>
                  <a:lnTo>
                    <a:pt x="1810550" y="56807"/>
                  </a:lnTo>
                  <a:close/>
                </a:path>
                <a:path w="4756785" h="3963035">
                  <a:moveTo>
                    <a:pt x="1872894" y="44831"/>
                  </a:moveTo>
                  <a:lnTo>
                    <a:pt x="1847926" y="49453"/>
                  </a:lnTo>
                  <a:lnTo>
                    <a:pt x="1862137" y="124307"/>
                  </a:lnTo>
                  <a:lnTo>
                    <a:pt x="1886419" y="119824"/>
                  </a:lnTo>
                  <a:lnTo>
                    <a:pt x="1872894" y="44831"/>
                  </a:lnTo>
                  <a:close/>
                </a:path>
                <a:path w="4756785" h="3963035">
                  <a:moveTo>
                    <a:pt x="1935505" y="34277"/>
                  </a:moveTo>
                  <a:lnTo>
                    <a:pt x="1910461" y="38328"/>
                  </a:lnTo>
                  <a:lnTo>
                    <a:pt x="1922945" y="113487"/>
                  </a:lnTo>
                  <a:lnTo>
                    <a:pt x="1947316" y="109550"/>
                  </a:lnTo>
                  <a:lnTo>
                    <a:pt x="1935505" y="34277"/>
                  </a:lnTo>
                  <a:close/>
                </a:path>
                <a:path w="4756785" h="3963035">
                  <a:moveTo>
                    <a:pt x="1998345" y="25146"/>
                  </a:moveTo>
                  <a:lnTo>
                    <a:pt x="1973211" y="28625"/>
                  </a:lnTo>
                  <a:lnTo>
                    <a:pt x="1983994" y="104051"/>
                  </a:lnTo>
                  <a:lnTo>
                    <a:pt x="2008441" y="100672"/>
                  </a:lnTo>
                  <a:lnTo>
                    <a:pt x="1998345" y="25146"/>
                  </a:lnTo>
                  <a:close/>
                </a:path>
                <a:path w="4756785" h="3963035">
                  <a:moveTo>
                    <a:pt x="2061375" y="17437"/>
                  </a:moveTo>
                  <a:lnTo>
                    <a:pt x="2036165" y="20345"/>
                  </a:lnTo>
                  <a:lnTo>
                    <a:pt x="2045233" y="96012"/>
                  </a:lnTo>
                  <a:lnTo>
                    <a:pt x="2069782" y="93167"/>
                  </a:lnTo>
                  <a:lnTo>
                    <a:pt x="2061375" y="17437"/>
                  </a:lnTo>
                  <a:close/>
                </a:path>
                <a:path w="4756785" h="3963035">
                  <a:moveTo>
                    <a:pt x="2124557" y="11137"/>
                  </a:moveTo>
                  <a:lnTo>
                    <a:pt x="2099271" y="13487"/>
                  </a:lnTo>
                  <a:lnTo>
                    <a:pt x="2106663" y="89331"/>
                  </a:lnTo>
                  <a:lnTo>
                    <a:pt x="2131275" y="87045"/>
                  </a:lnTo>
                  <a:lnTo>
                    <a:pt x="2124557" y="11137"/>
                  </a:lnTo>
                  <a:close/>
                </a:path>
                <a:path w="4756785" h="3963035">
                  <a:moveTo>
                    <a:pt x="2187892" y="6261"/>
                  </a:moveTo>
                  <a:lnTo>
                    <a:pt x="2162543" y="8039"/>
                  </a:lnTo>
                  <a:lnTo>
                    <a:pt x="2168232" y="84035"/>
                  </a:lnTo>
                  <a:lnTo>
                    <a:pt x="2192896" y="82283"/>
                  </a:lnTo>
                  <a:lnTo>
                    <a:pt x="2187892" y="6261"/>
                  </a:lnTo>
                  <a:close/>
                </a:path>
                <a:path w="4756785" h="3963035">
                  <a:moveTo>
                    <a:pt x="2251303" y="2781"/>
                  </a:moveTo>
                  <a:lnTo>
                    <a:pt x="2225903" y="4000"/>
                  </a:lnTo>
                  <a:lnTo>
                    <a:pt x="2229904" y="80098"/>
                  </a:lnTo>
                  <a:lnTo>
                    <a:pt x="2254643" y="78905"/>
                  </a:lnTo>
                  <a:lnTo>
                    <a:pt x="2251303" y="2781"/>
                  </a:lnTo>
                  <a:close/>
                </a:path>
                <a:path w="4756785" h="3963035">
                  <a:moveTo>
                    <a:pt x="2291778" y="1282"/>
                  </a:moveTo>
                  <a:lnTo>
                    <a:pt x="2289352" y="1358"/>
                  </a:lnTo>
                  <a:lnTo>
                    <a:pt x="2291689" y="77520"/>
                  </a:lnTo>
                  <a:lnTo>
                    <a:pt x="2316441" y="76873"/>
                  </a:lnTo>
                  <a:lnTo>
                    <a:pt x="2314791" y="1295"/>
                  </a:lnTo>
                  <a:lnTo>
                    <a:pt x="2291676" y="1295"/>
                  </a:lnTo>
                  <a:close/>
                </a:path>
                <a:path w="4756785" h="3963035">
                  <a:moveTo>
                    <a:pt x="2314778" y="698"/>
                  </a:moveTo>
                  <a:lnTo>
                    <a:pt x="2291753" y="1295"/>
                  </a:lnTo>
                  <a:lnTo>
                    <a:pt x="2314791" y="1295"/>
                  </a:lnTo>
                  <a:lnTo>
                    <a:pt x="2314778" y="698"/>
                  </a:lnTo>
                  <a:close/>
                </a:path>
              </a:pathLst>
            </a:custGeom>
            <a:solidFill>
              <a:srgbClr val="ED1D2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" name="Graphic 34">
              <a:extLst>
                <a:ext uri="{FF2B5EF4-FFF2-40B4-BE49-F238E27FC236}">
                  <a16:creationId xmlns:a16="http://schemas.microsoft.com/office/drawing/2014/main" id="{173F3C96-BE17-4AC2-9B47-589309174437}"/>
                </a:ext>
              </a:extLst>
            </p:cNvPr>
            <p:cNvSpPr/>
            <p:nvPr/>
          </p:nvSpPr>
          <p:spPr>
            <a:xfrm>
              <a:off x="3026270" y="1856663"/>
              <a:ext cx="1002665" cy="414655"/>
            </a:xfrm>
            <a:custGeom>
              <a:avLst/>
              <a:gdLst/>
              <a:ahLst/>
              <a:cxnLst/>
              <a:rect l="l" t="t" r="r" b="b"/>
              <a:pathLst>
                <a:path w="1002665" h="414655">
                  <a:moveTo>
                    <a:pt x="979411" y="0"/>
                  </a:moveTo>
                  <a:lnTo>
                    <a:pt x="970940" y="0"/>
                  </a:lnTo>
                  <a:lnTo>
                    <a:pt x="527100" y="25780"/>
                  </a:lnTo>
                  <a:lnTo>
                    <a:pt x="516169" y="28406"/>
                  </a:lnTo>
                  <a:lnTo>
                    <a:pt x="507074" y="34459"/>
                  </a:lnTo>
                  <a:lnTo>
                    <a:pt x="500563" y="43234"/>
                  </a:lnTo>
                  <a:lnTo>
                    <a:pt x="497382" y="54025"/>
                  </a:lnTo>
                  <a:lnTo>
                    <a:pt x="498158" y="65244"/>
                  </a:lnTo>
                  <a:lnTo>
                    <a:pt x="502619" y="75220"/>
                  </a:lnTo>
                  <a:lnTo>
                    <a:pt x="510193" y="83099"/>
                  </a:lnTo>
                  <a:lnTo>
                    <a:pt x="520306" y="88023"/>
                  </a:lnTo>
                  <a:lnTo>
                    <a:pt x="554647" y="97739"/>
                  </a:lnTo>
                  <a:lnTo>
                    <a:pt x="20358" y="302399"/>
                  </a:lnTo>
                  <a:lnTo>
                    <a:pt x="11701" y="307403"/>
                  </a:lnTo>
                  <a:lnTo>
                    <a:pt x="5159" y="314656"/>
                  </a:lnTo>
                  <a:lnTo>
                    <a:pt x="1127" y="323550"/>
                  </a:lnTo>
                  <a:lnTo>
                    <a:pt x="0" y="333476"/>
                  </a:lnTo>
                  <a:lnTo>
                    <a:pt x="2012" y="343268"/>
                  </a:lnTo>
                  <a:lnTo>
                    <a:pt x="203390" y="413639"/>
                  </a:lnTo>
                  <a:lnTo>
                    <a:pt x="206298" y="414032"/>
                  </a:lnTo>
                  <a:lnTo>
                    <a:pt x="209207" y="414032"/>
                  </a:lnTo>
                  <a:lnTo>
                    <a:pt x="213067" y="414032"/>
                  </a:lnTo>
                  <a:lnTo>
                    <a:pt x="216916" y="413321"/>
                  </a:lnTo>
                  <a:lnTo>
                    <a:pt x="834224" y="176860"/>
                  </a:lnTo>
                  <a:lnTo>
                    <a:pt x="954354" y="210845"/>
                  </a:lnTo>
                  <a:lnTo>
                    <a:pt x="957262" y="211251"/>
                  </a:lnTo>
                  <a:lnTo>
                    <a:pt x="966609" y="211251"/>
                  </a:lnTo>
                  <a:lnTo>
                    <a:pt x="991819" y="181813"/>
                  </a:lnTo>
                  <a:lnTo>
                    <a:pt x="1002601" y="34074"/>
                  </a:lnTo>
                  <a:lnTo>
                    <a:pt x="1002368" y="27294"/>
                  </a:lnTo>
                  <a:lnTo>
                    <a:pt x="1000731" y="20793"/>
                  </a:lnTo>
                  <a:lnTo>
                    <a:pt x="997765" y="14782"/>
                  </a:lnTo>
                  <a:lnTo>
                    <a:pt x="993546" y="9474"/>
                  </a:lnTo>
                  <a:lnTo>
                    <a:pt x="987564" y="3403"/>
                  </a:lnTo>
                  <a:lnTo>
                    <a:pt x="979411" y="0"/>
                  </a:lnTo>
                  <a:close/>
                </a:path>
              </a:pathLst>
            </a:custGeom>
            <a:solidFill>
              <a:srgbClr val="ED1D24">
                <a:alpha val="79998"/>
              </a:srgbClr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2" name="Graphic 35">
              <a:extLst>
                <a:ext uri="{FF2B5EF4-FFF2-40B4-BE49-F238E27FC236}">
                  <a16:creationId xmlns:a16="http://schemas.microsoft.com/office/drawing/2014/main" id="{66AFB8CD-3C9A-F8C1-D19E-3DB0B947A982}"/>
                </a:ext>
              </a:extLst>
            </p:cNvPr>
            <p:cNvSpPr/>
            <p:nvPr/>
          </p:nvSpPr>
          <p:spPr>
            <a:xfrm>
              <a:off x="2994558" y="1824913"/>
              <a:ext cx="1066165" cy="478155"/>
            </a:xfrm>
            <a:custGeom>
              <a:avLst/>
              <a:gdLst/>
              <a:ahLst/>
              <a:cxnLst/>
              <a:rect l="l" t="t" r="r" b="b"/>
              <a:pathLst>
                <a:path w="1066165" h="478155">
                  <a:moveTo>
                    <a:pt x="1002652" y="0"/>
                  </a:moveTo>
                  <a:lnTo>
                    <a:pt x="1001420" y="0"/>
                  </a:lnTo>
                  <a:lnTo>
                    <a:pt x="998969" y="101"/>
                  </a:lnTo>
                  <a:lnTo>
                    <a:pt x="556983" y="25819"/>
                  </a:lnTo>
                  <a:lnTo>
                    <a:pt x="516921" y="43192"/>
                  </a:lnTo>
                  <a:lnTo>
                    <a:pt x="497547" y="82321"/>
                  </a:lnTo>
                  <a:lnTo>
                    <a:pt x="497339" y="93937"/>
                  </a:lnTo>
                  <a:lnTo>
                    <a:pt x="499186" y="105129"/>
                  </a:lnTo>
                  <a:lnTo>
                    <a:pt x="502937" y="115670"/>
                  </a:lnTo>
                  <a:lnTo>
                    <a:pt x="508444" y="125336"/>
                  </a:lnTo>
                  <a:lnTo>
                    <a:pt x="40716" y="304507"/>
                  </a:lnTo>
                  <a:lnTo>
                    <a:pt x="23406" y="314501"/>
                  </a:lnTo>
                  <a:lnTo>
                    <a:pt x="10318" y="329001"/>
                  </a:lnTo>
                  <a:lnTo>
                    <a:pt x="2250" y="346789"/>
                  </a:lnTo>
                  <a:lnTo>
                    <a:pt x="0" y="366649"/>
                  </a:lnTo>
                  <a:lnTo>
                    <a:pt x="4023" y="386232"/>
                  </a:lnTo>
                  <a:lnTo>
                    <a:pt x="28005" y="416499"/>
                  </a:lnTo>
                  <a:lnTo>
                    <a:pt x="229285" y="476732"/>
                  </a:lnTo>
                  <a:lnTo>
                    <a:pt x="235102" y="477532"/>
                  </a:lnTo>
                  <a:lnTo>
                    <a:pt x="248640" y="477532"/>
                  </a:lnTo>
                  <a:lnTo>
                    <a:pt x="256336" y="476123"/>
                  </a:lnTo>
                  <a:lnTo>
                    <a:pt x="418422" y="414032"/>
                  </a:lnTo>
                  <a:lnTo>
                    <a:pt x="240919" y="414032"/>
                  </a:lnTo>
                  <a:lnTo>
                    <a:pt x="63436" y="363804"/>
                  </a:lnTo>
                  <a:lnTo>
                    <a:pt x="686955" y="124955"/>
                  </a:lnTo>
                  <a:lnTo>
                    <a:pt x="560666" y="89217"/>
                  </a:lnTo>
                  <a:lnTo>
                    <a:pt x="1002652" y="63500"/>
                  </a:lnTo>
                  <a:lnTo>
                    <a:pt x="1065819" y="63500"/>
                  </a:lnTo>
                  <a:lnTo>
                    <a:pt x="1065520" y="54574"/>
                  </a:lnTo>
                  <a:lnTo>
                    <a:pt x="1047889" y="18935"/>
                  </a:lnTo>
                  <a:lnTo>
                    <a:pt x="1015189" y="1249"/>
                  </a:lnTo>
                  <a:lnTo>
                    <a:pt x="1002652" y="0"/>
                  </a:lnTo>
                  <a:close/>
                </a:path>
                <a:path w="1066165" h="478155">
                  <a:moveTo>
                    <a:pt x="864438" y="175171"/>
                  </a:moveTo>
                  <a:lnTo>
                    <a:pt x="240919" y="414032"/>
                  </a:lnTo>
                  <a:lnTo>
                    <a:pt x="418422" y="414032"/>
                  </a:lnTo>
                  <a:lnTo>
                    <a:pt x="867448" y="242023"/>
                  </a:lnTo>
                  <a:lnTo>
                    <a:pt x="1047338" y="242023"/>
                  </a:lnTo>
                  <a:lnTo>
                    <a:pt x="1052611" y="229757"/>
                  </a:lnTo>
                  <a:lnTo>
                    <a:pt x="1055204" y="215861"/>
                  </a:lnTo>
                  <a:lnTo>
                    <a:pt x="1055541" y="211239"/>
                  </a:lnTo>
                  <a:lnTo>
                    <a:pt x="991870" y="211239"/>
                  </a:lnTo>
                  <a:lnTo>
                    <a:pt x="864438" y="175171"/>
                  </a:lnTo>
                  <a:close/>
                </a:path>
                <a:path w="1066165" h="478155">
                  <a:moveTo>
                    <a:pt x="1047338" y="242023"/>
                  </a:moveTo>
                  <a:lnTo>
                    <a:pt x="867448" y="242023"/>
                  </a:lnTo>
                  <a:lnTo>
                    <a:pt x="980262" y="273951"/>
                  </a:lnTo>
                  <a:lnTo>
                    <a:pt x="986078" y="274739"/>
                  </a:lnTo>
                  <a:lnTo>
                    <a:pt x="991870" y="274739"/>
                  </a:lnTo>
                  <a:lnTo>
                    <a:pt x="1028319" y="263258"/>
                  </a:lnTo>
                  <a:lnTo>
                    <a:pt x="1047338" y="242023"/>
                  </a:lnTo>
                  <a:close/>
                </a:path>
                <a:path w="1066165" h="478155">
                  <a:moveTo>
                    <a:pt x="1065819" y="63500"/>
                  </a:moveTo>
                  <a:lnTo>
                    <a:pt x="1002652" y="63500"/>
                  </a:lnTo>
                  <a:lnTo>
                    <a:pt x="991870" y="211239"/>
                  </a:lnTo>
                  <a:lnTo>
                    <a:pt x="1055541" y="211239"/>
                  </a:lnTo>
                  <a:lnTo>
                    <a:pt x="1065974" y="68122"/>
                  </a:lnTo>
                  <a:lnTo>
                    <a:pt x="1065819" y="6350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6" name="Graphic 36">
              <a:extLst>
                <a:ext uri="{FF2B5EF4-FFF2-40B4-BE49-F238E27FC236}">
                  <a16:creationId xmlns:a16="http://schemas.microsoft.com/office/drawing/2014/main" id="{9CB31A37-7443-FF21-970E-31FC8B836093}"/>
                </a:ext>
              </a:extLst>
            </p:cNvPr>
            <p:cNvSpPr/>
            <p:nvPr/>
          </p:nvSpPr>
          <p:spPr>
            <a:xfrm>
              <a:off x="3017761" y="1875739"/>
              <a:ext cx="992505" cy="377190"/>
            </a:xfrm>
            <a:custGeom>
              <a:avLst/>
              <a:gdLst/>
              <a:ahLst/>
              <a:cxnLst/>
              <a:rect l="l" t="t" r="r" b="b"/>
              <a:pathLst>
                <a:path w="992505" h="377190">
                  <a:moveTo>
                    <a:pt x="977633" y="37515"/>
                  </a:moveTo>
                  <a:lnTo>
                    <a:pt x="975779" y="62852"/>
                  </a:lnTo>
                  <a:lnTo>
                    <a:pt x="988453" y="63766"/>
                  </a:lnTo>
                  <a:lnTo>
                    <a:pt x="990295" y="38442"/>
                  </a:lnTo>
                  <a:lnTo>
                    <a:pt x="977633" y="37515"/>
                  </a:lnTo>
                  <a:close/>
                </a:path>
                <a:path w="992505" h="377190">
                  <a:moveTo>
                    <a:pt x="974851" y="75514"/>
                  </a:moveTo>
                  <a:lnTo>
                    <a:pt x="973010" y="100850"/>
                  </a:lnTo>
                  <a:lnTo>
                    <a:pt x="985685" y="101777"/>
                  </a:lnTo>
                  <a:lnTo>
                    <a:pt x="987526" y="76428"/>
                  </a:lnTo>
                  <a:lnTo>
                    <a:pt x="974851" y="75514"/>
                  </a:lnTo>
                  <a:close/>
                </a:path>
                <a:path w="992505" h="377190">
                  <a:moveTo>
                    <a:pt x="972083" y="113512"/>
                  </a:moveTo>
                  <a:lnTo>
                    <a:pt x="970241" y="138849"/>
                  </a:lnTo>
                  <a:lnTo>
                    <a:pt x="982903" y="139763"/>
                  </a:lnTo>
                  <a:lnTo>
                    <a:pt x="984757" y="114439"/>
                  </a:lnTo>
                  <a:lnTo>
                    <a:pt x="972083" y="113512"/>
                  </a:lnTo>
                  <a:close/>
                </a:path>
                <a:path w="992505" h="377190">
                  <a:moveTo>
                    <a:pt x="952830" y="155943"/>
                  </a:moveTo>
                  <a:lnTo>
                    <a:pt x="949363" y="168160"/>
                  </a:lnTo>
                  <a:lnTo>
                    <a:pt x="980198" y="176885"/>
                  </a:lnTo>
                  <a:lnTo>
                    <a:pt x="981404" y="160426"/>
                  </a:lnTo>
                  <a:lnTo>
                    <a:pt x="968667" y="160426"/>
                  </a:lnTo>
                  <a:lnTo>
                    <a:pt x="952830" y="155943"/>
                  </a:lnTo>
                  <a:close/>
                </a:path>
                <a:path w="992505" h="377190">
                  <a:moveTo>
                    <a:pt x="969314" y="151510"/>
                  </a:moveTo>
                  <a:lnTo>
                    <a:pt x="968667" y="160426"/>
                  </a:lnTo>
                  <a:lnTo>
                    <a:pt x="981404" y="160426"/>
                  </a:lnTo>
                  <a:lnTo>
                    <a:pt x="981989" y="152438"/>
                  </a:lnTo>
                  <a:lnTo>
                    <a:pt x="969314" y="151510"/>
                  </a:lnTo>
                  <a:close/>
                </a:path>
                <a:path w="992505" h="377190">
                  <a:moveTo>
                    <a:pt x="916165" y="145567"/>
                  </a:moveTo>
                  <a:lnTo>
                    <a:pt x="912710" y="157784"/>
                  </a:lnTo>
                  <a:lnTo>
                    <a:pt x="937145" y="164706"/>
                  </a:lnTo>
                  <a:lnTo>
                    <a:pt x="940600" y="152476"/>
                  </a:lnTo>
                  <a:lnTo>
                    <a:pt x="916165" y="145567"/>
                  </a:lnTo>
                  <a:close/>
                </a:path>
                <a:path w="992505" h="377190">
                  <a:moveTo>
                    <a:pt x="879500" y="135191"/>
                  </a:moveTo>
                  <a:lnTo>
                    <a:pt x="876045" y="147408"/>
                  </a:lnTo>
                  <a:lnTo>
                    <a:pt x="900493" y="154330"/>
                  </a:lnTo>
                  <a:lnTo>
                    <a:pt x="903947" y="142100"/>
                  </a:lnTo>
                  <a:lnTo>
                    <a:pt x="879500" y="135191"/>
                  </a:lnTo>
                  <a:close/>
                </a:path>
                <a:path w="992505" h="377190">
                  <a:moveTo>
                    <a:pt x="842848" y="124815"/>
                  </a:moveTo>
                  <a:lnTo>
                    <a:pt x="839381" y="137032"/>
                  </a:lnTo>
                  <a:lnTo>
                    <a:pt x="863828" y="143954"/>
                  </a:lnTo>
                  <a:lnTo>
                    <a:pt x="867295" y="131724"/>
                  </a:lnTo>
                  <a:lnTo>
                    <a:pt x="842848" y="124815"/>
                  </a:lnTo>
                  <a:close/>
                </a:path>
                <a:path w="992505" h="377190">
                  <a:moveTo>
                    <a:pt x="830935" y="128295"/>
                  </a:moveTo>
                  <a:lnTo>
                    <a:pt x="807211" y="137388"/>
                  </a:lnTo>
                  <a:lnTo>
                    <a:pt x="811758" y="149250"/>
                  </a:lnTo>
                  <a:lnTo>
                    <a:pt x="835482" y="140157"/>
                  </a:lnTo>
                  <a:lnTo>
                    <a:pt x="830935" y="128295"/>
                  </a:lnTo>
                  <a:close/>
                </a:path>
                <a:path w="992505" h="377190">
                  <a:moveTo>
                    <a:pt x="795350" y="141935"/>
                  </a:moveTo>
                  <a:lnTo>
                    <a:pt x="771639" y="151015"/>
                  </a:lnTo>
                  <a:lnTo>
                    <a:pt x="776185" y="162877"/>
                  </a:lnTo>
                  <a:lnTo>
                    <a:pt x="799896" y="153784"/>
                  </a:lnTo>
                  <a:lnTo>
                    <a:pt x="795350" y="141935"/>
                  </a:lnTo>
                  <a:close/>
                </a:path>
                <a:path w="992505" h="377190">
                  <a:moveTo>
                    <a:pt x="759790" y="155562"/>
                  </a:moveTo>
                  <a:lnTo>
                    <a:pt x="736066" y="164642"/>
                  </a:lnTo>
                  <a:lnTo>
                    <a:pt x="740600" y="176504"/>
                  </a:lnTo>
                  <a:lnTo>
                    <a:pt x="764324" y="167424"/>
                  </a:lnTo>
                  <a:lnTo>
                    <a:pt x="759790" y="155562"/>
                  </a:lnTo>
                  <a:close/>
                </a:path>
                <a:path w="992505" h="377190">
                  <a:moveTo>
                    <a:pt x="724204" y="169189"/>
                  </a:moveTo>
                  <a:lnTo>
                    <a:pt x="700481" y="178269"/>
                  </a:lnTo>
                  <a:lnTo>
                    <a:pt x="705027" y="190131"/>
                  </a:lnTo>
                  <a:lnTo>
                    <a:pt x="728738" y="181051"/>
                  </a:lnTo>
                  <a:lnTo>
                    <a:pt x="724204" y="169189"/>
                  </a:lnTo>
                  <a:close/>
                </a:path>
                <a:path w="992505" h="377190">
                  <a:moveTo>
                    <a:pt x="688619" y="182816"/>
                  </a:moveTo>
                  <a:lnTo>
                    <a:pt x="664908" y="191909"/>
                  </a:lnTo>
                  <a:lnTo>
                    <a:pt x="669442" y="203758"/>
                  </a:lnTo>
                  <a:lnTo>
                    <a:pt x="693165" y="194678"/>
                  </a:lnTo>
                  <a:lnTo>
                    <a:pt x="688619" y="182816"/>
                  </a:lnTo>
                  <a:close/>
                </a:path>
                <a:path w="992505" h="377190">
                  <a:moveTo>
                    <a:pt x="653033" y="196443"/>
                  </a:moveTo>
                  <a:lnTo>
                    <a:pt x="629323" y="205524"/>
                  </a:lnTo>
                  <a:lnTo>
                    <a:pt x="633869" y="217398"/>
                  </a:lnTo>
                  <a:lnTo>
                    <a:pt x="657593" y="208305"/>
                  </a:lnTo>
                  <a:lnTo>
                    <a:pt x="653033" y="196443"/>
                  </a:lnTo>
                  <a:close/>
                </a:path>
                <a:path w="992505" h="377190">
                  <a:moveTo>
                    <a:pt x="617473" y="210070"/>
                  </a:moveTo>
                  <a:lnTo>
                    <a:pt x="593737" y="219163"/>
                  </a:lnTo>
                  <a:lnTo>
                    <a:pt x="598284" y="231025"/>
                  </a:lnTo>
                  <a:lnTo>
                    <a:pt x="622007" y="221932"/>
                  </a:lnTo>
                  <a:lnTo>
                    <a:pt x="617473" y="210070"/>
                  </a:lnTo>
                  <a:close/>
                </a:path>
                <a:path w="992505" h="377190">
                  <a:moveTo>
                    <a:pt x="581888" y="223710"/>
                  </a:moveTo>
                  <a:lnTo>
                    <a:pt x="558164" y="232790"/>
                  </a:lnTo>
                  <a:lnTo>
                    <a:pt x="562711" y="244652"/>
                  </a:lnTo>
                  <a:lnTo>
                    <a:pt x="586422" y="235559"/>
                  </a:lnTo>
                  <a:lnTo>
                    <a:pt x="581888" y="223710"/>
                  </a:lnTo>
                  <a:close/>
                </a:path>
                <a:path w="992505" h="377190">
                  <a:moveTo>
                    <a:pt x="546303" y="237337"/>
                  </a:moveTo>
                  <a:lnTo>
                    <a:pt x="522592" y="246418"/>
                  </a:lnTo>
                  <a:lnTo>
                    <a:pt x="527126" y="258279"/>
                  </a:lnTo>
                  <a:lnTo>
                    <a:pt x="550849" y="249186"/>
                  </a:lnTo>
                  <a:lnTo>
                    <a:pt x="546303" y="237337"/>
                  </a:lnTo>
                  <a:close/>
                </a:path>
                <a:path w="992505" h="377190">
                  <a:moveTo>
                    <a:pt x="510717" y="250964"/>
                  </a:moveTo>
                  <a:lnTo>
                    <a:pt x="487006" y="260045"/>
                  </a:lnTo>
                  <a:lnTo>
                    <a:pt x="491553" y="271906"/>
                  </a:lnTo>
                  <a:lnTo>
                    <a:pt x="515277" y="262826"/>
                  </a:lnTo>
                  <a:lnTo>
                    <a:pt x="510717" y="250964"/>
                  </a:lnTo>
                  <a:close/>
                </a:path>
                <a:path w="992505" h="377190">
                  <a:moveTo>
                    <a:pt x="475157" y="264591"/>
                  </a:moveTo>
                  <a:lnTo>
                    <a:pt x="451421" y="273684"/>
                  </a:lnTo>
                  <a:lnTo>
                    <a:pt x="455980" y="285546"/>
                  </a:lnTo>
                  <a:lnTo>
                    <a:pt x="479691" y="276453"/>
                  </a:lnTo>
                  <a:lnTo>
                    <a:pt x="475157" y="264591"/>
                  </a:lnTo>
                  <a:close/>
                </a:path>
                <a:path w="992505" h="377190">
                  <a:moveTo>
                    <a:pt x="439572" y="278231"/>
                  </a:moveTo>
                  <a:lnTo>
                    <a:pt x="415848" y="287299"/>
                  </a:lnTo>
                  <a:lnTo>
                    <a:pt x="420395" y="299161"/>
                  </a:lnTo>
                  <a:lnTo>
                    <a:pt x="444106" y="290080"/>
                  </a:lnTo>
                  <a:lnTo>
                    <a:pt x="439572" y="278231"/>
                  </a:lnTo>
                  <a:close/>
                </a:path>
                <a:path w="992505" h="377190">
                  <a:moveTo>
                    <a:pt x="403986" y="291858"/>
                  </a:moveTo>
                  <a:lnTo>
                    <a:pt x="380276" y="300939"/>
                  </a:lnTo>
                  <a:lnTo>
                    <a:pt x="384809" y="312788"/>
                  </a:lnTo>
                  <a:lnTo>
                    <a:pt x="408533" y="303707"/>
                  </a:lnTo>
                  <a:lnTo>
                    <a:pt x="403986" y="291858"/>
                  </a:lnTo>
                  <a:close/>
                </a:path>
                <a:path w="992505" h="377190">
                  <a:moveTo>
                    <a:pt x="368414" y="305473"/>
                  </a:moveTo>
                  <a:lnTo>
                    <a:pt x="344690" y="314566"/>
                  </a:lnTo>
                  <a:lnTo>
                    <a:pt x="349237" y="326428"/>
                  </a:lnTo>
                  <a:lnTo>
                    <a:pt x="372960" y="317347"/>
                  </a:lnTo>
                  <a:lnTo>
                    <a:pt x="368414" y="305473"/>
                  </a:lnTo>
                  <a:close/>
                </a:path>
                <a:path w="992505" h="377190">
                  <a:moveTo>
                    <a:pt x="332841" y="319100"/>
                  </a:moveTo>
                  <a:lnTo>
                    <a:pt x="309105" y="328193"/>
                  </a:lnTo>
                  <a:lnTo>
                    <a:pt x="313664" y="340055"/>
                  </a:lnTo>
                  <a:lnTo>
                    <a:pt x="337375" y="330974"/>
                  </a:lnTo>
                  <a:lnTo>
                    <a:pt x="332841" y="319100"/>
                  </a:lnTo>
                  <a:close/>
                </a:path>
                <a:path w="992505" h="377190">
                  <a:moveTo>
                    <a:pt x="297256" y="332739"/>
                  </a:moveTo>
                  <a:lnTo>
                    <a:pt x="273545" y="341820"/>
                  </a:lnTo>
                  <a:lnTo>
                    <a:pt x="278079" y="353682"/>
                  </a:lnTo>
                  <a:lnTo>
                    <a:pt x="301790" y="344601"/>
                  </a:lnTo>
                  <a:lnTo>
                    <a:pt x="297256" y="332739"/>
                  </a:lnTo>
                  <a:close/>
                </a:path>
                <a:path w="992505" h="377190">
                  <a:moveTo>
                    <a:pt x="261670" y="346367"/>
                  </a:moveTo>
                  <a:lnTo>
                    <a:pt x="237959" y="355460"/>
                  </a:lnTo>
                  <a:lnTo>
                    <a:pt x="242493" y="367309"/>
                  </a:lnTo>
                  <a:lnTo>
                    <a:pt x="266217" y="358216"/>
                  </a:lnTo>
                  <a:lnTo>
                    <a:pt x="261670" y="346367"/>
                  </a:lnTo>
                  <a:close/>
                </a:path>
                <a:path w="992505" h="377190">
                  <a:moveTo>
                    <a:pt x="201917" y="358724"/>
                  </a:moveTo>
                  <a:lnTo>
                    <a:pt x="198450" y="370954"/>
                  </a:lnTo>
                  <a:lnTo>
                    <a:pt x="218325" y="376580"/>
                  </a:lnTo>
                  <a:lnTo>
                    <a:pt x="230644" y="371855"/>
                  </a:lnTo>
                  <a:lnTo>
                    <a:pt x="227329" y="363207"/>
                  </a:lnTo>
                  <a:lnTo>
                    <a:pt x="217716" y="363207"/>
                  </a:lnTo>
                  <a:lnTo>
                    <a:pt x="201917" y="358724"/>
                  </a:lnTo>
                  <a:close/>
                </a:path>
                <a:path w="992505" h="377190">
                  <a:moveTo>
                    <a:pt x="217721" y="363205"/>
                  </a:moveTo>
                  <a:close/>
                </a:path>
                <a:path w="992505" h="377190">
                  <a:moveTo>
                    <a:pt x="226098" y="359994"/>
                  </a:moveTo>
                  <a:lnTo>
                    <a:pt x="217721" y="363205"/>
                  </a:lnTo>
                  <a:lnTo>
                    <a:pt x="227329" y="363207"/>
                  </a:lnTo>
                  <a:lnTo>
                    <a:pt x="226098" y="359994"/>
                  </a:lnTo>
                  <a:close/>
                </a:path>
                <a:path w="992505" h="377190">
                  <a:moveTo>
                    <a:pt x="165252" y="348360"/>
                  </a:moveTo>
                  <a:lnTo>
                    <a:pt x="161797" y="360578"/>
                  </a:lnTo>
                  <a:lnTo>
                    <a:pt x="186232" y="367499"/>
                  </a:lnTo>
                  <a:lnTo>
                    <a:pt x="189687" y="355269"/>
                  </a:lnTo>
                  <a:lnTo>
                    <a:pt x="165252" y="348360"/>
                  </a:lnTo>
                  <a:close/>
                </a:path>
                <a:path w="992505" h="377190">
                  <a:moveTo>
                    <a:pt x="128587" y="337985"/>
                  </a:moveTo>
                  <a:lnTo>
                    <a:pt x="125133" y="350215"/>
                  </a:lnTo>
                  <a:lnTo>
                    <a:pt x="149580" y="357123"/>
                  </a:lnTo>
                  <a:lnTo>
                    <a:pt x="153022" y="344906"/>
                  </a:lnTo>
                  <a:lnTo>
                    <a:pt x="128587" y="337985"/>
                  </a:lnTo>
                  <a:close/>
                </a:path>
                <a:path w="992505" h="377190">
                  <a:moveTo>
                    <a:pt x="91935" y="327609"/>
                  </a:moveTo>
                  <a:lnTo>
                    <a:pt x="88468" y="339826"/>
                  </a:lnTo>
                  <a:lnTo>
                    <a:pt x="112915" y="346748"/>
                  </a:lnTo>
                  <a:lnTo>
                    <a:pt x="116370" y="334517"/>
                  </a:lnTo>
                  <a:lnTo>
                    <a:pt x="91935" y="327609"/>
                  </a:lnTo>
                  <a:close/>
                </a:path>
                <a:path w="992505" h="377190">
                  <a:moveTo>
                    <a:pt x="55270" y="317233"/>
                  </a:moveTo>
                  <a:lnTo>
                    <a:pt x="51815" y="329463"/>
                  </a:lnTo>
                  <a:lnTo>
                    <a:pt x="76250" y="336372"/>
                  </a:lnTo>
                  <a:lnTo>
                    <a:pt x="79717" y="324154"/>
                  </a:lnTo>
                  <a:lnTo>
                    <a:pt x="55270" y="317233"/>
                  </a:lnTo>
                  <a:close/>
                </a:path>
                <a:path w="992505" h="377190">
                  <a:moveTo>
                    <a:pt x="56654" y="293090"/>
                  </a:moveTo>
                  <a:lnTo>
                    <a:pt x="0" y="314794"/>
                  </a:lnTo>
                  <a:lnTo>
                    <a:pt x="39598" y="325996"/>
                  </a:lnTo>
                  <a:lnTo>
                    <a:pt x="43052" y="313766"/>
                  </a:lnTo>
                  <a:lnTo>
                    <a:pt x="40220" y="312978"/>
                  </a:lnTo>
                  <a:lnTo>
                    <a:pt x="61213" y="304939"/>
                  </a:lnTo>
                  <a:lnTo>
                    <a:pt x="56654" y="293090"/>
                  </a:lnTo>
                  <a:close/>
                </a:path>
                <a:path w="992505" h="377190">
                  <a:moveTo>
                    <a:pt x="92240" y="279450"/>
                  </a:moveTo>
                  <a:lnTo>
                    <a:pt x="68529" y="288531"/>
                  </a:lnTo>
                  <a:lnTo>
                    <a:pt x="73063" y="300405"/>
                  </a:lnTo>
                  <a:lnTo>
                    <a:pt x="96786" y="291312"/>
                  </a:lnTo>
                  <a:lnTo>
                    <a:pt x="92240" y="279450"/>
                  </a:lnTo>
                  <a:close/>
                </a:path>
                <a:path w="992505" h="377190">
                  <a:moveTo>
                    <a:pt x="127825" y="265823"/>
                  </a:moveTo>
                  <a:lnTo>
                    <a:pt x="104101" y="274904"/>
                  </a:lnTo>
                  <a:lnTo>
                    <a:pt x="108648" y="286765"/>
                  </a:lnTo>
                  <a:lnTo>
                    <a:pt x="132359" y="277685"/>
                  </a:lnTo>
                  <a:lnTo>
                    <a:pt x="127825" y="265823"/>
                  </a:lnTo>
                  <a:close/>
                </a:path>
                <a:path w="992505" h="377190">
                  <a:moveTo>
                    <a:pt x="163398" y="252196"/>
                  </a:moveTo>
                  <a:lnTo>
                    <a:pt x="139687" y="261277"/>
                  </a:lnTo>
                  <a:lnTo>
                    <a:pt x="144221" y="273138"/>
                  </a:lnTo>
                  <a:lnTo>
                    <a:pt x="167944" y="264058"/>
                  </a:lnTo>
                  <a:lnTo>
                    <a:pt x="163398" y="252196"/>
                  </a:lnTo>
                  <a:close/>
                </a:path>
                <a:path w="992505" h="377190">
                  <a:moveTo>
                    <a:pt x="198970" y="238569"/>
                  </a:moveTo>
                  <a:lnTo>
                    <a:pt x="175259" y="247649"/>
                  </a:lnTo>
                  <a:lnTo>
                    <a:pt x="179806" y="259511"/>
                  </a:lnTo>
                  <a:lnTo>
                    <a:pt x="203517" y="250431"/>
                  </a:lnTo>
                  <a:lnTo>
                    <a:pt x="198970" y="238569"/>
                  </a:lnTo>
                  <a:close/>
                </a:path>
                <a:path w="992505" h="377190">
                  <a:moveTo>
                    <a:pt x="234556" y="224942"/>
                  </a:moveTo>
                  <a:lnTo>
                    <a:pt x="210832" y="234022"/>
                  </a:lnTo>
                  <a:lnTo>
                    <a:pt x="215379" y="245884"/>
                  </a:lnTo>
                  <a:lnTo>
                    <a:pt x="239102" y="236791"/>
                  </a:lnTo>
                  <a:lnTo>
                    <a:pt x="234556" y="224942"/>
                  </a:lnTo>
                  <a:close/>
                </a:path>
                <a:path w="992505" h="377190">
                  <a:moveTo>
                    <a:pt x="270141" y="211315"/>
                  </a:moveTo>
                  <a:lnTo>
                    <a:pt x="246418" y="220395"/>
                  </a:lnTo>
                  <a:lnTo>
                    <a:pt x="250951" y="232244"/>
                  </a:lnTo>
                  <a:lnTo>
                    <a:pt x="274675" y="223164"/>
                  </a:lnTo>
                  <a:lnTo>
                    <a:pt x="270141" y="211315"/>
                  </a:lnTo>
                  <a:close/>
                </a:path>
                <a:path w="992505" h="377190">
                  <a:moveTo>
                    <a:pt x="305714" y="197675"/>
                  </a:moveTo>
                  <a:lnTo>
                    <a:pt x="282003" y="206768"/>
                  </a:lnTo>
                  <a:lnTo>
                    <a:pt x="286537" y="218630"/>
                  </a:lnTo>
                  <a:lnTo>
                    <a:pt x="310260" y="209537"/>
                  </a:lnTo>
                  <a:lnTo>
                    <a:pt x="305714" y="197675"/>
                  </a:lnTo>
                  <a:close/>
                </a:path>
                <a:path w="992505" h="377190">
                  <a:moveTo>
                    <a:pt x="341299" y="184048"/>
                  </a:moveTo>
                  <a:lnTo>
                    <a:pt x="317576" y="193128"/>
                  </a:lnTo>
                  <a:lnTo>
                    <a:pt x="322122" y="205003"/>
                  </a:lnTo>
                  <a:lnTo>
                    <a:pt x="345833" y="195910"/>
                  </a:lnTo>
                  <a:lnTo>
                    <a:pt x="341299" y="184048"/>
                  </a:lnTo>
                  <a:close/>
                </a:path>
                <a:path w="992505" h="377190">
                  <a:moveTo>
                    <a:pt x="376872" y="170421"/>
                  </a:moveTo>
                  <a:lnTo>
                    <a:pt x="353148" y="179514"/>
                  </a:lnTo>
                  <a:lnTo>
                    <a:pt x="357708" y="191363"/>
                  </a:lnTo>
                  <a:lnTo>
                    <a:pt x="381419" y="182283"/>
                  </a:lnTo>
                  <a:lnTo>
                    <a:pt x="376872" y="170421"/>
                  </a:lnTo>
                  <a:close/>
                </a:path>
                <a:path w="992505" h="377190">
                  <a:moveTo>
                    <a:pt x="412457" y="156794"/>
                  </a:moveTo>
                  <a:lnTo>
                    <a:pt x="388734" y="165874"/>
                  </a:lnTo>
                  <a:lnTo>
                    <a:pt x="393268" y="177736"/>
                  </a:lnTo>
                  <a:lnTo>
                    <a:pt x="416991" y="168655"/>
                  </a:lnTo>
                  <a:lnTo>
                    <a:pt x="412457" y="156794"/>
                  </a:lnTo>
                  <a:close/>
                </a:path>
                <a:path w="992505" h="377190">
                  <a:moveTo>
                    <a:pt x="448030" y="143167"/>
                  </a:moveTo>
                  <a:lnTo>
                    <a:pt x="424319" y="152247"/>
                  </a:lnTo>
                  <a:lnTo>
                    <a:pt x="428853" y="164109"/>
                  </a:lnTo>
                  <a:lnTo>
                    <a:pt x="452577" y="155016"/>
                  </a:lnTo>
                  <a:lnTo>
                    <a:pt x="448030" y="143167"/>
                  </a:lnTo>
                  <a:close/>
                </a:path>
                <a:path w="992505" h="377190">
                  <a:moveTo>
                    <a:pt x="483615" y="129539"/>
                  </a:moveTo>
                  <a:lnTo>
                    <a:pt x="459892" y="138620"/>
                  </a:lnTo>
                  <a:lnTo>
                    <a:pt x="464438" y="150482"/>
                  </a:lnTo>
                  <a:lnTo>
                    <a:pt x="488149" y="141389"/>
                  </a:lnTo>
                  <a:lnTo>
                    <a:pt x="483615" y="129539"/>
                  </a:lnTo>
                  <a:close/>
                </a:path>
                <a:path w="992505" h="377190">
                  <a:moveTo>
                    <a:pt x="519188" y="115900"/>
                  </a:moveTo>
                  <a:lnTo>
                    <a:pt x="495465" y="124993"/>
                  </a:lnTo>
                  <a:lnTo>
                    <a:pt x="500024" y="136855"/>
                  </a:lnTo>
                  <a:lnTo>
                    <a:pt x="523735" y="127761"/>
                  </a:lnTo>
                  <a:lnTo>
                    <a:pt x="519188" y="115900"/>
                  </a:lnTo>
                  <a:close/>
                </a:path>
                <a:path w="992505" h="377190">
                  <a:moveTo>
                    <a:pt x="554774" y="102273"/>
                  </a:moveTo>
                  <a:lnTo>
                    <a:pt x="531050" y="111366"/>
                  </a:lnTo>
                  <a:lnTo>
                    <a:pt x="535584" y="123228"/>
                  </a:lnTo>
                  <a:lnTo>
                    <a:pt x="559320" y="114134"/>
                  </a:lnTo>
                  <a:lnTo>
                    <a:pt x="554774" y="102273"/>
                  </a:lnTo>
                  <a:close/>
                </a:path>
                <a:path w="992505" h="377190">
                  <a:moveTo>
                    <a:pt x="590346" y="88645"/>
                  </a:moveTo>
                  <a:lnTo>
                    <a:pt x="566635" y="97739"/>
                  </a:lnTo>
                  <a:lnTo>
                    <a:pt x="571169" y="109588"/>
                  </a:lnTo>
                  <a:lnTo>
                    <a:pt x="594880" y="100507"/>
                  </a:lnTo>
                  <a:lnTo>
                    <a:pt x="590346" y="88645"/>
                  </a:lnTo>
                  <a:close/>
                </a:path>
                <a:path w="992505" h="377190">
                  <a:moveTo>
                    <a:pt x="624700" y="63080"/>
                  </a:moveTo>
                  <a:lnTo>
                    <a:pt x="621245" y="75310"/>
                  </a:lnTo>
                  <a:lnTo>
                    <a:pt x="623506" y="75945"/>
                  </a:lnTo>
                  <a:lnTo>
                    <a:pt x="602195" y="84099"/>
                  </a:lnTo>
                  <a:lnTo>
                    <a:pt x="606755" y="95961"/>
                  </a:lnTo>
                  <a:lnTo>
                    <a:pt x="630466" y="86880"/>
                  </a:lnTo>
                  <a:lnTo>
                    <a:pt x="626617" y="76822"/>
                  </a:lnTo>
                  <a:lnTo>
                    <a:pt x="656717" y="76822"/>
                  </a:lnTo>
                  <a:lnTo>
                    <a:pt x="663740" y="74129"/>
                  </a:lnTo>
                  <a:lnTo>
                    <a:pt x="624700" y="63080"/>
                  </a:lnTo>
                  <a:close/>
                </a:path>
                <a:path w="992505" h="377190">
                  <a:moveTo>
                    <a:pt x="656717" y="76822"/>
                  </a:moveTo>
                  <a:lnTo>
                    <a:pt x="626617" y="76822"/>
                  </a:lnTo>
                  <a:lnTo>
                    <a:pt x="641870" y="81140"/>
                  </a:lnTo>
                  <a:lnTo>
                    <a:pt x="642340" y="82334"/>
                  </a:lnTo>
                  <a:lnTo>
                    <a:pt x="656717" y="76822"/>
                  </a:lnTo>
                  <a:close/>
                </a:path>
                <a:path w="992505" h="377190">
                  <a:moveTo>
                    <a:pt x="588048" y="52704"/>
                  </a:moveTo>
                  <a:lnTo>
                    <a:pt x="584593" y="64935"/>
                  </a:lnTo>
                  <a:lnTo>
                    <a:pt x="609028" y="71843"/>
                  </a:lnTo>
                  <a:lnTo>
                    <a:pt x="612482" y="59626"/>
                  </a:lnTo>
                  <a:lnTo>
                    <a:pt x="588048" y="52704"/>
                  </a:lnTo>
                  <a:close/>
                </a:path>
                <a:path w="992505" h="377190">
                  <a:moveTo>
                    <a:pt x="551383" y="42329"/>
                  </a:moveTo>
                  <a:lnTo>
                    <a:pt x="547928" y="54559"/>
                  </a:lnTo>
                  <a:lnTo>
                    <a:pt x="572363" y="61467"/>
                  </a:lnTo>
                  <a:lnTo>
                    <a:pt x="575817" y="49250"/>
                  </a:lnTo>
                  <a:lnTo>
                    <a:pt x="551383" y="42329"/>
                  </a:lnTo>
                  <a:close/>
                </a:path>
                <a:path w="992505" h="377190">
                  <a:moveTo>
                    <a:pt x="560323" y="24345"/>
                  </a:moveTo>
                  <a:lnTo>
                    <a:pt x="461479" y="30098"/>
                  </a:lnTo>
                  <a:lnTo>
                    <a:pt x="535698" y="51092"/>
                  </a:lnTo>
                  <a:lnTo>
                    <a:pt x="539165" y="38874"/>
                  </a:lnTo>
                  <a:lnTo>
                    <a:pt x="537463" y="38392"/>
                  </a:lnTo>
                  <a:lnTo>
                    <a:pt x="561047" y="37020"/>
                  </a:lnTo>
                  <a:lnTo>
                    <a:pt x="560323" y="24345"/>
                  </a:lnTo>
                  <a:close/>
                </a:path>
                <a:path w="992505" h="377190">
                  <a:moveTo>
                    <a:pt x="598347" y="22136"/>
                  </a:moveTo>
                  <a:lnTo>
                    <a:pt x="572998" y="23609"/>
                  </a:lnTo>
                  <a:lnTo>
                    <a:pt x="573722" y="36283"/>
                  </a:lnTo>
                  <a:lnTo>
                    <a:pt x="599084" y="34810"/>
                  </a:lnTo>
                  <a:lnTo>
                    <a:pt x="598347" y="22136"/>
                  </a:lnTo>
                  <a:close/>
                </a:path>
                <a:path w="992505" h="377190">
                  <a:moveTo>
                    <a:pt x="636384" y="19913"/>
                  </a:moveTo>
                  <a:lnTo>
                    <a:pt x="611035" y="21386"/>
                  </a:lnTo>
                  <a:lnTo>
                    <a:pt x="611758" y="34074"/>
                  </a:lnTo>
                  <a:lnTo>
                    <a:pt x="637120" y="32600"/>
                  </a:lnTo>
                  <a:lnTo>
                    <a:pt x="636384" y="19913"/>
                  </a:lnTo>
                  <a:close/>
                </a:path>
                <a:path w="992505" h="377190">
                  <a:moveTo>
                    <a:pt x="674420" y="17703"/>
                  </a:moveTo>
                  <a:lnTo>
                    <a:pt x="649058" y="19176"/>
                  </a:lnTo>
                  <a:lnTo>
                    <a:pt x="649808" y="31864"/>
                  </a:lnTo>
                  <a:lnTo>
                    <a:pt x="675119" y="30378"/>
                  </a:lnTo>
                  <a:lnTo>
                    <a:pt x="674420" y="17703"/>
                  </a:lnTo>
                  <a:close/>
                </a:path>
                <a:path w="992505" h="377190">
                  <a:moveTo>
                    <a:pt x="712457" y="15493"/>
                  </a:moveTo>
                  <a:lnTo>
                    <a:pt x="687095" y="16967"/>
                  </a:lnTo>
                  <a:lnTo>
                    <a:pt x="687844" y="29641"/>
                  </a:lnTo>
                  <a:lnTo>
                    <a:pt x="713193" y="28168"/>
                  </a:lnTo>
                  <a:lnTo>
                    <a:pt x="712457" y="15493"/>
                  </a:lnTo>
                  <a:close/>
                </a:path>
                <a:path w="992505" h="377190">
                  <a:moveTo>
                    <a:pt x="750493" y="13284"/>
                  </a:moveTo>
                  <a:lnTo>
                    <a:pt x="725131" y="14757"/>
                  </a:lnTo>
                  <a:lnTo>
                    <a:pt x="725881" y="27431"/>
                  </a:lnTo>
                  <a:lnTo>
                    <a:pt x="751230" y="25958"/>
                  </a:lnTo>
                  <a:lnTo>
                    <a:pt x="750493" y="13284"/>
                  </a:lnTo>
                  <a:close/>
                </a:path>
                <a:path w="992505" h="377190">
                  <a:moveTo>
                    <a:pt x="788517" y="11061"/>
                  </a:moveTo>
                  <a:lnTo>
                    <a:pt x="763168" y="12547"/>
                  </a:lnTo>
                  <a:lnTo>
                    <a:pt x="763904" y="25222"/>
                  </a:lnTo>
                  <a:lnTo>
                    <a:pt x="789266" y="23748"/>
                  </a:lnTo>
                  <a:lnTo>
                    <a:pt x="788517" y="11061"/>
                  </a:lnTo>
                  <a:close/>
                </a:path>
                <a:path w="992505" h="377190">
                  <a:moveTo>
                    <a:pt x="826554" y="8851"/>
                  </a:moveTo>
                  <a:lnTo>
                    <a:pt x="801204" y="10325"/>
                  </a:lnTo>
                  <a:lnTo>
                    <a:pt x="801941" y="22999"/>
                  </a:lnTo>
                  <a:lnTo>
                    <a:pt x="827303" y="21539"/>
                  </a:lnTo>
                  <a:lnTo>
                    <a:pt x="826554" y="8851"/>
                  </a:lnTo>
                  <a:close/>
                </a:path>
                <a:path w="992505" h="377190">
                  <a:moveTo>
                    <a:pt x="864603" y="6642"/>
                  </a:moveTo>
                  <a:lnTo>
                    <a:pt x="839241" y="8115"/>
                  </a:lnTo>
                  <a:lnTo>
                    <a:pt x="839977" y="20802"/>
                  </a:lnTo>
                  <a:lnTo>
                    <a:pt x="865339" y="19316"/>
                  </a:lnTo>
                  <a:lnTo>
                    <a:pt x="864603" y="6642"/>
                  </a:lnTo>
                  <a:close/>
                </a:path>
                <a:path w="992505" h="377190">
                  <a:moveTo>
                    <a:pt x="902639" y="4432"/>
                  </a:moveTo>
                  <a:lnTo>
                    <a:pt x="877277" y="5905"/>
                  </a:lnTo>
                  <a:lnTo>
                    <a:pt x="878014" y="18580"/>
                  </a:lnTo>
                  <a:lnTo>
                    <a:pt x="903363" y="17106"/>
                  </a:lnTo>
                  <a:lnTo>
                    <a:pt x="902639" y="4432"/>
                  </a:lnTo>
                  <a:close/>
                </a:path>
                <a:path w="992505" h="377190">
                  <a:moveTo>
                    <a:pt x="940676" y="2209"/>
                  </a:moveTo>
                  <a:lnTo>
                    <a:pt x="915314" y="3682"/>
                  </a:lnTo>
                  <a:lnTo>
                    <a:pt x="916050" y="16370"/>
                  </a:lnTo>
                  <a:lnTo>
                    <a:pt x="941400" y="14897"/>
                  </a:lnTo>
                  <a:lnTo>
                    <a:pt x="940676" y="2209"/>
                  </a:lnTo>
                  <a:close/>
                </a:path>
                <a:path w="992505" h="377190">
                  <a:moveTo>
                    <a:pt x="979449" y="12674"/>
                  </a:moveTo>
                  <a:lnTo>
                    <a:pt x="978547" y="24841"/>
                  </a:lnTo>
                  <a:lnTo>
                    <a:pt x="991222" y="25768"/>
                  </a:lnTo>
                  <a:lnTo>
                    <a:pt x="992111" y="13601"/>
                  </a:lnTo>
                  <a:lnTo>
                    <a:pt x="979449" y="12674"/>
                  </a:lnTo>
                  <a:close/>
                </a:path>
                <a:path w="992505" h="377190">
                  <a:moveTo>
                    <a:pt x="978712" y="0"/>
                  </a:moveTo>
                  <a:lnTo>
                    <a:pt x="953350" y="1473"/>
                  </a:lnTo>
                  <a:lnTo>
                    <a:pt x="954087" y="14160"/>
                  </a:lnTo>
                  <a:lnTo>
                    <a:pt x="979449" y="12674"/>
                  </a:lnTo>
                  <a:lnTo>
                    <a:pt x="9787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7" name="Graphic 37">
              <a:extLst>
                <a:ext uri="{FF2B5EF4-FFF2-40B4-BE49-F238E27FC236}">
                  <a16:creationId xmlns:a16="http://schemas.microsoft.com/office/drawing/2014/main" id="{265E4E6F-B794-5B8D-9957-DE61DC1A7B3B}"/>
                </a:ext>
              </a:extLst>
            </p:cNvPr>
            <p:cNvSpPr/>
            <p:nvPr/>
          </p:nvSpPr>
          <p:spPr>
            <a:xfrm>
              <a:off x="3177514" y="2013204"/>
              <a:ext cx="319405" cy="172085"/>
            </a:xfrm>
            <a:custGeom>
              <a:avLst/>
              <a:gdLst/>
              <a:ahLst/>
              <a:cxnLst/>
              <a:rect l="l" t="t" r="r" b="b"/>
              <a:pathLst>
                <a:path w="319405" h="172085">
                  <a:moveTo>
                    <a:pt x="319189" y="0"/>
                  </a:moveTo>
                  <a:lnTo>
                    <a:pt x="0" y="85928"/>
                  </a:lnTo>
                  <a:lnTo>
                    <a:pt x="35039" y="129959"/>
                  </a:lnTo>
                  <a:lnTo>
                    <a:pt x="93840" y="171830"/>
                  </a:lnTo>
                  <a:lnTo>
                    <a:pt x="249085" y="161658"/>
                  </a:lnTo>
                  <a:lnTo>
                    <a:pt x="254546" y="97980"/>
                  </a:lnTo>
                  <a:lnTo>
                    <a:pt x="313550" y="67817"/>
                  </a:lnTo>
                  <a:lnTo>
                    <a:pt x="319189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18" name="Image 38">
              <a:extLst>
                <a:ext uri="{FF2B5EF4-FFF2-40B4-BE49-F238E27FC236}">
                  <a16:creationId xmlns:a16="http://schemas.microsoft.com/office/drawing/2014/main" id="{F945B311-2798-004D-70F9-05E098A9CAE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7190" y="770915"/>
              <a:ext cx="2705773" cy="2375141"/>
            </a:xfrm>
            <a:prstGeom prst="rect">
              <a:avLst/>
            </a:prstGeom>
          </p:spPr>
        </p:pic>
        <p:sp>
          <p:nvSpPr>
            <p:cNvPr id="19" name="Graphic 39">
              <a:extLst>
                <a:ext uri="{FF2B5EF4-FFF2-40B4-BE49-F238E27FC236}">
                  <a16:creationId xmlns:a16="http://schemas.microsoft.com/office/drawing/2014/main" id="{396E5702-79CA-332A-0516-276DAE2C5586}"/>
                </a:ext>
              </a:extLst>
            </p:cNvPr>
            <p:cNvSpPr/>
            <p:nvPr/>
          </p:nvSpPr>
          <p:spPr>
            <a:xfrm>
              <a:off x="1383728" y="758190"/>
              <a:ext cx="2733040" cy="2402205"/>
            </a:xfrm>
            <a:custGeom>
              <a:avLst/>
              <a:gdLst/>
              <a:ahLst/>
              <a:cxnLst/>
              <a:rect l="l" t="t" r="r" b="b"/>
              <a:pathLst>
                <a:path w="2733040" h="2402205">
                  <a:moveTo>
                    <a:pt x="1444498" y="1130185"/>
                  </a:moveTo>
                  <a:lnTo>
                    <a:pt x="1431836" y="1130185"/>
                  </a:lnTo>
                  <a:lnTo>
                    <a:pt x="1401902" y="2204542"/>
                  </a:lnTo>
                  <a:lnTo>
                    <a:pt x="1922322" y="2401811"/>
                  </a:lnTo>
                  <a:lnTo>
                    <a:pt x="1946766" y="2387854"/>
                  </a:lnTo>
                  <a:lnTo>
                    <a:pt x="1921230" y="2387854"/>
                  </a:lnTo>
                  <a:lnTo>
                    <a:pt x="1414805" y="2195893"/>
                  </a:lnTo>
                  <a:lnTo>
                    <a:pt x="1444498" y="1130185"/>
                  </a:lnTo>
                  <a:close/>
                </a:path>
                <a:path w="2733040" h="2402205">
                  <a:moveTo>
                    <a:pt x="2287104" y="163004"/>
                  </a:moveTo>
                  <a:lnTo>
                    <a:pt x="2163191" y="163004"/>
                  </a:lnTo>
                  <a:lnTo>
                    <a:pt x="2719222" y="220103"/>
                  </a:lnTo>
                  <a:lnTo>
                    <a:pt x="2712275" y="310794"/>
                  </a:lnTo>
                  <a:lnTo>
                    <a:pt x="2313470" y="404964"/>
                  </a:lnTo>
                  <a:lnTo>
                    <a:pt x="2250264" y="430867"/>
                  </a:lnTo>
                  <a:lnTo>
                    <a:pt x="2213541" y="465643"/>
                  </a:lnTo>
                  <a:lnTo>
                    <a:pt x="2189213" y="532821"/>
                  </a:lnTo>
                  <a:lnTo>
                    <a:pt x="2163191" y="655929"/>
                  </a:lnTo>
                  <a:lnTo>
                    <a:pt x="2104567" y="1321638"/>
                  </a:lnTo>
                  <a:lnTo>
                    <a:pt x="2045995" y="1351724"/>
                  </a:lnTo>
                  <a:lnTo>
                    <a:pt x="1984349" y="2351811"/>
                  </a:lnTo>
                  <a:lnTo>
                    <a:pt x="1921230" y="2387854"/>
                  </a:lnTo>
                  <a:lnTo>
                    <a:pt x="1946766" y="2387854"/>
                  </a:lnTo>
                  <a:lnTo>
                    <a:pt x="1996567" y="2359418"/>
                  </a:lnTo>
                  <a:lnTo>
                    <a:pt x="2058187" y="1359687"/>
                  </a:lnTo>
                  <a:lnTo>
                    <a:pt x="2116556" y="1329715"/>
                  </a:lnTo>
                  <a:lnTo>
                    <a:pt x="2175738" y="657720"/>
                  </a:lnTo>
                  <a:lnTo>
                    <a:pt x="2199138" y="572641"/>
                  </a:lnTo>
                  <a:lnTo>
                    <a:pt x="2227896" y="509686"/>
                  </a:lnTo>
                  <a:lnTo>
                    <a:pt x="2258048" y="465753"/>
                  </a:lnTo>
                  <a:lnTo>
                    <a:pt x="2285633" y="437742"/>
                  </a:lnTo>
                  <a:lnTo>
                    <a:pt x="2724200" y="320979"/>
                  </a:lnTo>
                  <a:lnTo>
                    <a:pt x="2732798" y="208762"/>
                  </a:lnTo>
                  <a:lnTo>
                    <a:pt x="2287104" y="163004"/>
                  </a:lnTo>
                  <a:close/>
                </a:path>
                <a:path w="2733040" h="2402205">
                  <a:moveTo>
                    <a:pt x="868542" y="975436"/>
                  </a:moveTo>
                  <a:lnTo>
                    <a:pt x="855446" y="975436"/>
                  </a:lnTo>
                  <a:lnTo>
                    <a:pt x="861123" y="997140"/>
                  </a:lnTo>
                  <a:lnTo>
                    <a:pt x="852500" y="1950046"/>
                  </a:lnTo>
                  <a:lnTo>
                    <a:pt x="1276083" y="2127669"/>
                  </a:lnTo>
                  <a:lnTo>
                    <a:pt x="1299560" y="2113508"/>
                  </a:lnTo>
                  <a:lnTo>
                    <a:pt x="1275041" y="2113508"/>
                  </a:lnTo>
                  <a:lnTo>
                    <a:pt x="865238" y="1941664"/>
                  </a:lnTo>
                  <a:lnTo>
                    <a:pt x="873798" y="995565"/>
                  </a:lnTo>
                  <a:lnTo>
                    <a:pt x="868542" y="975436"/>
                  </a:lnTo>
                  <a:close/>
                </a:path>
                <a:path w="2733040" h="2402205">
                  <a:moveTo>
                    <a:pt x="1652206" y="292900"/>
                  </a:moveTo>
                  <a:lnTo>
                    <a:pt x="1593621" y="301256"/>
                  </a:lnTo>
                  <a:lnTo>
                    <a:pt x="1520931" y="348125"/>
                  </a:lnTo>
                  <a:lnTo>
                    <a:pt x="1475290" y="424862"/>
                  </a:lnTo>
                  <a:lnTo>
                    <a:pt x="1451626" y="496527"/>
                  </a:lnTo>
                  <a:lnTo>
                    <a:pt x="1425308" y="1118768"/>
                  </a:lnTo>
                  <a:lnTo>
                    <a:pt x="1360678" y="1134948"/>
                  </a:lnTo>
                  <a:lnTo>
                    <a:pt x="1340040" y="2074316"/>
                  </a:lnTo>
                  <a:lnTo>
                    <a:pt x="1275041" y="2113508"/>
                  </a:lnTo>
                  <a:lnTo>
                    <a:pt x="1299560" y="2113508"/>
                  </a:lnTo>
                  <a:lnTo>
                    <a:pt x="1352537" y="2081555"/>
                  </a:lnTo>
                  <a:lnTo>
                    <a:pt x="1373124" y="1144879"/>
                  </a:lnTo>
                  <a:lnTo>
                    <a:pt x="1431836" y="1130185"/>
                  </a:lnTo>
                  <a:lnTo>
                    <a:pt x="1444498" y="1130185"/>
                  </a:lnTo>
                  <a:lnTo>
                    <a:pt x="1459890" y="577773"/>
                  </a:lnTo>
                  <a:lnTo>
                    <a:pt x="1530560" y="565543"/>
                  </a:lnTo>
                  <a:lnTo>
                    <a:pt x="1456296" y="565543"/>
                  </a:lnTo>
                  <a:lnTo>
                    <a:pt x="1457490" y="529437"/>
                  </a:lnTo>
                  <a:lnTo>
                    <a:pt x="1471325" y="473230"/>
                  </a:lnTo>
                  <a:lnTo>
                    <a:pt x="1488663" y="425934"/>
                  </a:lnTo>
                  <a:lnTo>
                    <a:pt x="1514461" y="377669"/>
                  </a:lnTo>
                  <a:lnTo>
                    <a:pt x="1549852" y="337306"/>
                  </a:lnTo>
                  <a:lnTo>
                    <a:pt x="1595970" y="313715"/>
                  </a:lnTo>
                  <a:lnTo>
                    <a:pt x="1621231" y="310108"/>
                  </a:lnTo>
                  <a:lnTo>
                    <a:pt x="1636693" y="310108"/>
                  </a:lnTo>
                  <a:lnTo>
                    <a:pt x="1652206" y="292900"/>
                  </a:lnTo>
                  <a:close/>
                </a:path>
                <a:path w="2733040" h="2402205">
                  <a:moveTo>
                    <a:pt x="437386" y="1720316"/>
                  </a:moveTo>
                  <a:lnTo>
                    <a:pt x="424713" y="1720316"/>
                  </a:lnTo>
                  <a:lnTo>
                    <a:pt x="426720" y="1782330"/>
                  </a:lnTo>
                  <a:lnTo>
                    <a:pt x="763587" y="1914385"/>
                  </a:lnTo>
                  <a:lnTo>
                    <a:pt x="788177" y="1900402"/>
                  </a:lnTo>
                  <a:lnTo>
                    <a:pt x="762584" y="1900402"/>
                  </a:lnTo>
                  <a:lnTo>
                    <a:pt x="439102" y="1773580"/>
                  </a:lnTo>
                  <a:lnTo>
                    <a:pt x="437386" y="1720316"/>
                  </a:lnTo>
                  <a:close/>
                </a:path>
                <a:path w="2733040" h="2402205">
                  <a:moveTo>
                    <a:pt x="864768" y="960983"/>
                  </a:moveTo>
                  <a:lnTo>
                    <a:pt x="821194" y="968489"/>
                  </a:lnTo>
                  <a:lnTo>
                    <a:pt x="830529" y="1861769"/>
                  </a:lnTo>
                  <a:lnTo>
                    <a:pt x="762584" y="1900402"/>
                  </a:lnTo>
                  <a:lnTo>
                    <a:pt x="788177" y="1900402"/>
                  </a:lnTo>
                  <a:lnTo>
                    <a:pt x="843254" y="1869084"/>
                  </a:lnTo>
                  <a:lnTo>
                    <a:pt x="843191" y="1861629"/>
                  </a:lnTo>
                  <a:lnTo>
                    <a:pt x="833970" y="979131"/>
                  </a:lnTo>
                  <a:lnTo>
                    <a:pt x="855446" y="975436"/>
                  </a:lnTo>
                  <a:lnTo>
                    <a:pt x="868542" y="975436"/>
                  </a:lnTo>
                  <a:lnTo>
                    <a:pt x="864768" y="960983"/>
                  </a:lnTo>
                  <a:close/>
                </a:path>
                <a:path w="2733040" h="2402205">
                  <a:moveTo>
                    <a:pt x="695071" y="0"/>
                  </a:moveTo>
                  <a:lnTo>
                    <a:pt x="267030" y="39331"/>
                  </a:lnTo>
                  <a:lnTo>
                    <a:pt x="201295" y="75999"/>
                  </a:lnTo>
                  <a:lnTo>
                    <a:pt x="165988" y="107143"/>
                  </a:lnTo>
                  <a:lnTo>
                    <a:pt x="132383" y="149890"/>
                  </a:lnTo>
                  <a:lnTo>
                    <a:pt x="105659" y="205478"/>
                  </a:lnTo>
                  <a:lnTo>
                    <a:pt x="90995" y="275145"/>
                  </a:lnTo>
                  <a:lnTo>
                    <a:pt x="15925" y="285877"/>
                  </a:lnTo>
                  <a:lnTo>
                    <a:pt x="18211" y="326136"/>
                  </a:lnTo>
                  <a:lnTo>
                    <a:pt x="13233" y="327037"/>
                  </a:lnTo>
                  <a:lnTo>
                    <a:pt x="0" y="372897"/>
                  </a:lnTo>
                  <a:lnTo>
                    <a:pt x="17716" y="411721"/>
                  </a:lnTo>
                  <a:lnTo>
                    <a:pt x="20637" y="418160"/>
                  </a:lnTo>
                  <a:lnTo>
                    <a:pt x="23177" y="418464"/>
                  </a:lnTo>
                  <a:lnTo>
                    <a:pt x="37160" y="670001"/>
                  </a:lnTo>
                  <a:lnTo>
                    <a:pt x="23939" y="690753"/>
                  </a:lnTo>
                  <a:lnTo>
                    <a:pt x="37871" y="728306"/>
                  </a:lnTo>
                  <a:lnTo>
                    <a:pt x="51904" y="865771"/>
                  </a:lnTo>
                  <a:lnTo>
                    <a:pt x="88976" y="1637588"/>
                  </a:lnTo>
                  <a:lnTo>
                    <a:pt x="366369" y="1748815"/>
                  </a:lnTo>
                  <a:lnTo>
                    <a:pt x="394709" y="1734972"/>
                  </a:lnTo>
                  <a:lnTo>
                    <a:pt x="365861" y="1734972"/>
                  </a:lnTo>
                  <a:lnTo>
                    <a:pt x="101231" y="1628863"/>
                  </a:lnTo>
                  <a:lnTo>
                    <a:pt x="64541" y="864831"/>
                  </a:lnTo>
                  <a:lnTo>
                    <a:pt x="50304" y="725411"/>
                  </a:lnTo>
                  <a:lnTo>
                    <a:pt x="37998" y="692251"/>
                  </a:lnTo>
                  <a:lnTo>
                    <a:pt x="50025" y="673366"/>
                  </a:lnTo>
                  <a:lnTo>
                    <a:pt x="35229" y="407200"/>
                  </a:lnTo>
                  <a:lnTo>
                    <a:pt x="29222" y="406463"/>
                  </a:lnTo>
                  <a:lnTo>
                    <a:pt x="13462" y="371906"/>
                  </a:lnTo>
                  <a:lnTo>
                    <a:pt x="23228" y="338086"/>
                  </a:lnTo>
                  <a:lnTo>
                    <a:pt x="31483" y="336588"/>
                  </a:lnTo>
                  <a:lnTo>
                    <a:pt x="29222" y="296760"/>
                  </a:lnTo>
                  <a:lnTo>
                    <a:pt x="102870" y="286245"/>
                  </a:lnTo>
                  <a:lnTo>
                    <a:pt x="133361" y="172893"/>
                  </a:lnTo>
                  <a:lnTo>
                    <a:pt x="190203" y="100823"/>
                  </a:lnTo>
                  <a:lnTo>
                    <a:pt x="245075" y="62851"/>
                  </a:lnTo>
                  <a:lnTo>
                    <a:pt x="269659" y="51790"/>
                  </a:lnTo>
                  <a:lnTo>
                    <a:pt x="694969" y="12725"/>
                  </a:lnTo>
                  <a:lnTo>
                    <a:pt x="810359" y="12725"/>
                  </a:lnTo>
                  <a:lnTo>
                    <a:pt x="695071" y="0"/>
                  </a:lnTo>
                  <a:close/>
                </a:path>
                <a:path w="2733040" h="2402205">
                  <a:moveTo>
                    <a:pt x="405904" y="842200"/>
                  </a:moveTo>
                  <a:lnTo>
                    <a:pt x="430288" y="1703501"/>
                  </a:lnTo>
                  <a:lnTo>
                    <a:pt x="365861" y="1734972"/>
                  </a:lnTo>
                  <a:lnTo>
                    <a:pt x="394709" y="1734972"/>
                  </a:lnTo>
                  <a:lnTo>
                    <a:pt x="424713" y="1720316"/>
                  </a:lnTo>
                  <a:lnTo>
                    <a:pt x="437386" y="1720316"/>
                  </a:lnTo>
                  <a:lnTo>
                    <a:pt x="409435" y="852792"/>
                  </a:lnTo>
                  <a:lnTo>
                    <a:pt x="405904" y="842200"/>
                  </a:lnTo>
                  <a:close/>
                </a:path>
                <a:path w="2733040" h="2402205">
                  <a:moveTo>
                    <a:pt x="1562569" y="419285"/>
                  </a:moveTo>
                  <a:lnTo>
                    <a:pt x="1560322" y="424358"/>
                  </a:lnTo>
                  <a:lnTo>
                    <a:pt x="1542804" y="478540"/>
                  </a:lnTo>
                  <a:lnTo>
                    <a:pt x="1532073" y="523382"/>
                  </a:lnTo>
                  <a:lnTo>
                    <a:pt x="1526755" y="553351"/>
                  </a:lnTo>
                  <a:lnTo>
                    <a:pt x="1456296" y="565543"/>
                  </a:lnTo>
                  <a:lnTo>
                    <a:pt x="1530560" y="565543"/>
                  </a:lnTo>
                  <a:lnTo>
                    <a:pt x="1538046" y="564248"/>
                  </a:lnTo>
                  <a:lnTo>
                    <a:pt x="1550809" y="464167"/>
                  </a:lnTo>
                  <a:lnTo>
                    <a:pt x="1562569" y="419285"/>
                  </a:lnTo>
                  <a:close/>
                </a:path>
                <a:path w="2733040" h="2402205">
                  <a:moveTo>
                    <a:pt x="1044092" y="221487"/>
                  </a:moveTo>
                  <a:lnTo>
                    <a:pt x="966059" y="249460"/>
                  </a:lnTo>
                  <a:lnTo>
                    <a:pt x="930037" y="288424"/>
                  </a:lnTo>
                  <a:lnTo>
                    <a:pt x="906047" y="333946"/>
                  </a:lnTo>
                  <a:lnTo>
                    <a:pt x="891649" y="379935"/>
                  </a:lnTo>
                  <a:lnTo>
                    <a:pt x="884391" y="420346"/>
                  </a:lnTo>
                  <a:lnTo>
                    <a:pt x="881519" y="460146"/>
                  </a:lnTo>
                  <a:lnTo>
                    <a:pt x="945908" y="447039"/>
                  </a:lnTo>
                  <a:lnTo>
                    <a:pt x="946370" y="444538"/>
                  </a:lnTo>
                  <a:lnTo>
                    <a:pt x="894715" y="444538"/>
                  </a:lnTo>
                  <a:lnTo>
                    <a:pt x="898568" y="409260"/>
                  </a:lnTo>
                  <a:lnTo>
                    <a:pt x="909069" y="362615"/>
                  </a:lnTo>
                  <a:lnTo>
                    <a:pt x="929541" y="312895"/>
                  </a:lnTo>
                  <a:lnTo>
                    <a:pt x="963310" y="268393"/>
                  </a:lnTo>
                  <a:lnTo>
                    <a:pt x="1013701" y="237401"/>
                  </a:lnTo>
                  <a:lnTo>
                    <a:pt x="1030742" y="237401"/>
                  </a:lnTo>
                  <a:lnTo>
                    <a:pt x="1044092" y="221487"/>
                  </a:lnTo>
                  <a:close/>
                </a:path>
                <a:path w="2733040" h="2402205">
                  <a:moveTo>
                    <a:pt x="1030742" y="237401"/>
                  </a:moveTo>
                  <a:lnTo>
                    <a:pt x="1013701" y="237401"/>
                  </a:lnTo>
                  <a:lnTo>
                    <a:pt x="985280" y="279932"/>
                  </a:lnTo>
                  <a:lnTo>
                    <a:pt x="962575" y="327359"/>
                  </a:lnTo>
                  <a:lnTo>
                    <a:pt x="945641" y="379567"/>
                  </a:lnTo>
                  <a:lnTo>
                    <a:pt x="934529" y="436435"/>
                  </a:lnTo>
                  <a:lnTo>
                    <a:pt x="894715" y="444538"/>
                  </a:lnTo>
                  <a:lnTo>
                    <a:pt x="946370" y="444538"/>
                  </a:lnTo>
                  <a:lnTo>
                    <a:pt x="957307" y="385243"/>
                  </a:lnTo>
                  <a:lnTo>
                    <a:pt x="974311" y="332419"/>
                  </a:lnTo>
                  <a:lnTo>
                    <a:pt x="995435" y="287938"/>
                  </a:lnTo>
                  <a:lnTo>
                    <a:pt x="1019191" y="251170"/>
                  </a:lnTo>
                  <a:lnTo>
                    <a:pt x="1030742" y="237401"/>
                  </a:lnTo>
                  <a:close/>
                </a:path>
                <a:path w="2733040" h="2402205">
                  <a:moveTo>
                    <a:pt x="1577479" y="385622"/>
                  </a:moveTo>
                  <a:lnTo>
                    <a:pt x="1566956" y="402542"/>
                  </a:lnTo>
                  <a:lnTo>
                    <a:pt x="1562569" y="419285"/>
                  </a:lnTo>
                  <a:lnTo>
                    <a:pt x="1577479" y="385622"/>
                  </a:lnTo>
                  <a:close/>
                </a:path>
                <a:path w="2733040" h="2402205">
                  <a:moveTo>
                    <a:pt x="1636693" y="310108"/>
                  </a:moveTo>
                  <a:lnTo>
                    <a:pt x="1621231" y="310108"/>
                  </a:lnTo>
                  <a:lnTo>
                    <a:pt x="1586006" y="366369"/>
                  </a:lnTo>
                  <a:lnTo>
                    <a:pt x="1577479" y="385622"/>
                  </a:lnTo>
                  <a:lnTo>
                    <a:pt x="1597187" y="353932"/>
                  </a:lnTo>
                  <a:lnTo>
                    <a:pt x="1636693" y="310108"/>
                  </a:lnTo>
                  <a:close/>
                </a:path>
                <a:path w="2733040" h="2402205">
                  <a:moveTo>
                    <a:pt x="543534" y="176060"/>
                  </a:moveTo>
                  <a:lnTo>
                    <a:pt x="498431" y="210457"/>
                  </a:lnTo>
                  <a:lnTo>
                    <a:pt x="470118" y="259010"/>
                  </a:lnTo>
                  <a:lnTo>
                    <a:pt x="454699" y="309205"/>
                  </a:lnTo>
                  <a:lnTo>
                    <a:pt x="448358" y="348125"/>
                  </a:lnTo>
                  <a:lnTo>
                    <a:pt x="447014" y="364477"/>
                  </a:lnTo>
                  <a:lnTo>
                    <a:pt x="472554" y="359879"/>
                  </a:lnTo>
                  <a:lnTo>
                    <a:pt x="474574" y="349084"/>
                  </a:lnTo>
                  <a:lnTo>
                    <a:pt x="461022" y="349084"/>
                  </a:lnTo>
                  <a:lnTo>
                    <a:pt x="463061" y="333938"/>
                  </a:lnTo>
                  <a:lnTo>
                    <a:pt x="466434" y="315418"/>
                  </a:lnTo>
                  <a:lnTo>
                    <a:pt x="471468" y="294626"/>
                  </a:lnTo>
                  <a:lnTo>
                    <a:pt x="478485" y="272694"/>
                  </a:lnTo>
                  <a:lnTo>
                    <a:pt x="492786" y="272694"/>
                  </a:lnTo>
                  <a:lnTo>
                    <a:pt x="500243" y="250096"/>
                  </a:lnTo>
                  <a:lnTo>
                    <a:pt x="520642" y="209037"/>
                  </a:lnTo>
                  <a:lnTo>
                    <a:pt x="543534" y="176060"/>
                  </a:lnTo>
                  <a:close/>
                </a:path>
                <a:path w="2733040" h="2402205">
                  <a:moveTo>
                    <a:pt x="492786" y="272694"/>
                  </a:moveTo>
                  <a:lnTo>
                    <a:pt x="478485" y="272694"/>
                  </a:lnTo>
                  <a:lnTo>
                    <a:pt x="473111" y="290773"/>
                  </a:lnTo>
                  <a:lnTo>
                    <a:pt x="468439" y="309532"/>
                  </a:lnTo>
                  <a:lnTo>
                    <a:pt x="464472" y="328960"/>
                  </a:lnTo>
                  <a:lnTo>
                    <a:pt x="461213" y="349046"/>
                  </a:lnTo>
                  <a:lnTo>
                    <a:pt x="461022" y="349084"/>
                  </a:lnTo>
                  <a:lnTo>
                    <a:pt x="474574" y="349084"/>
                  </a:lnTo>
                  <a:lnTo>
                    <a:pt x="483744" y="300091"/>
                  </a:lnTo>
                  <a:lnTo>
                    <a:pt x="492786" y="272694"/>
                  </a:lnTo>
                  <a:close/>
                </a:path>
                <a:path w="2733040" h="2402205">
                  <a:moveTo>
                    <a:pt x="1683264" y="101409"/>
                  </a:moveTo>
                  <a:lnTo>
                    <a:pt x="1568069" y="101409"/>
                  </a:lnTo>
                  <a:lnTo>
                    <a:pt x="2016531" y="150990"/>
                  </a:lnTo>
                  <a:lnTo>
                    <a:pt x="2016531" y="187705"/>
                  </a:lnTo>
                  <a:lnTo>
                    <a:pt x="2105432" y="172732"/>
                  </a:lnTo>
                  <a:lnTo>
                    <a:pt x="2029193" y="172732"/>
                  </a:lnTo>
                  <a:lnTo>
                    <a:pt x="2029193" y="139661"/>
                  </a:lnTo>
                  <a:lnTo>
                    <a:pt x="1683264" y="101409"/>
                  </a:lnTo>
                  <a:close/>
                </a:path>
                <a:path w="2733040" h="2402205">
                  <a:moveTo>
                    <a:pt x="2162784" y="150240"/>
                  </a:moveTo>
                  <a:lnTo>
                    <a:pt x="2029193" y="172732"/>
                  </a:lnTo>
                  <a:lnTo>
                    <a:pt x="2105432" y="172732"/>
                  </a:lnTo>
                  <a:lnTo>
                    <a:pt x="2163191" y="163004"/>
                  </a:lnTo>
                  <a:lnTo>
                    <a:pt x="2287104" y="163004"/>
                  </a:lnTo>
                  <a:lnTo>
                    <a:pt x="2162784" y="150240"/>
                  </a:lnTo>
                  <a:close/>
                </a:path>
                <a:path w="2733040" h="2402205">
                  <a:moveTo>
                    <a:pt x="1195575" y="51790"/>
                  </a:moveTo>
                  <a:lnTo>
                    <a:pt x="1075169" y="51790"/>
                  </a:lnTo>
                  <a:lnTo>
                    <a:pt x="1445133" y="90881"/>
                  </a:lnTo>
                  <a:lnTo>
                    <a:pt x="1445133" y="117195"/>
                  </a:lnTo>
                  <a:lnTo>
                    <a:pt x="1557189" y="102806"/>
                  </a:lnTo>
                  <a:lnTo>
                    <a:pt x="1457794" y="102806"/>
                  </a:lnTo>
                  <a:lnTo>
                    <a:pt x="1457794" y="79489"/>
                  </a:lnTo>
                  <a:lnTo>
                    <a:pt x="1195575" y="51790"/>
                  </a:lnTo>
                  <a:close/>
                </a:path>
                <a:path w="2733040" h="2402205">
                  <a:moveTo>
                    <a:pt x="1567954" y="88658"/>
                  </a:moveTo>
                  <a:lnTo>
                    <a:pt x="1457794" y="102806"/>
                  </a:lnTo>
                  <a:lnTo>
                    <a:pt x="1557189" y="102806"/>
                  </a:lnTo>
                  <a:lnTo>
                    <a:pt x="1568069" y="101409"/>
                  </a:lnTo>
                  <a:lnTo>
                    <a:pt x="1683264" y="101409"/>
                  </a:lnTo>
                  <a:lnTo>
                    <a:pt x="1567954" y="88658"/>
                  </a:lnTo>
                  <a:close/>
                </a:path>
                <a:path w="2733040" h="2402205">
                  <a:moveTo>
                    <a:pt x="810359" y="12725"/>
                  </a:moveTo>
                  <a:lnTo>
                    <a:pt x="694969" y="12725"/>
                  </a:lnTo>
                  <a:lnTo>
                    <a:pt x="994562" y="45796"/>
                  </a:lnTo>
                  <a:lnTo>
                    <a:pt x="994562" y="61036"/>
                  </a:lnTo>
                  <a:lnTo>
                    <a:pt x="1075169" y="51790"/>
                  </a:lnTo>
                  <a:lnTo>
                    <a:pt x="1195575" y="51790"/>
                  </a:lnTo>
                  <a:lnTo>
                    <a:pt x="1148806" y="46850"/>
                  </a:lnTo>
                  <a:lnTo>
                    <a:pt x="1007224" y="46850"/>
                  </a:lnTo>
                  <a:lnTo>
                    <a:pt x="1007224" y="34455"/>
                  </a:lnTo>
                  <a:lnTo>
                    <a:pt x="810359" y="12725"/>
                  </a:lnTo>
                  <a:close/>
                </a:path>
                <a:path w="2733040" h="2402205">
                  <a:moveTo>
                    <a:pt x="1075105" y="39065"/>
                  </a:moveTo>
                  <a:lnTo>
                    <a:pt x="1007224" y="46850"/>
                  </a:lnTo>
                  <a:lnTo>
                    <a:pt x="1148806" y="46850"/>
                  </a:lnTo>
                  <a:lnTo>
                    <a:pt x="1075105" y="390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20" name="Image 40">
              <a:extLst>
                <a:ext uri="{FF2B5EF4-FFF2-40B4-BE49-F238E27FC236}">
                  <a16:creationId xmlns:a16="http://schemas.microsoft.com/office/drawing/2014/main" id="{182CD794-661C-B134-AE91-77DAC01EA40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40190" y="1392326"/>
              <a:ext cx="108623" cy="107899"/>
            </a:xfrm>
            <a:prstGeom prst="rect">
              <a:avLst/>
            </a:prstGeom>
          </p:spPr>
        </p:pic>
        <p:pic>
          <p:nvPicPr>
            <p:cNvPr id="21" name="Image 41">
              <a:extLst>
                <a:ext uri="{FF2B5EF4-FFF2-40B4-BE49-F238E27FC236}">
                  <a16:creationId xmlns:a16="http://schemas.microsoft.com/office/drawing/2014/main" id="{9B404183-1BDF-13BA-7B08-98A0E0C424F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26168" y="1478241"/>
              <a:ext cx="126136" cy="114706"/>
            </a:xfrm>
            <a:prstGeom prst="rect">
              <a:avLst/>
            </a:prstGeom>
          </p:spPr>
        </p:pic>
        <p:pic>
          <p:nvPicPr>
            <p:cNvPr id="22" name="Image 42">
              <a:extLst>
                <a:ext uri="{FF2B5EF4-FFF2-40B4-BE49-F238E27FC236}">
                  <a16:creationId xmlns:a16="http://schemas.microsoft.com/office/drawing/2014/main" id="{8F59F5D2-5A03-D8ED-C247-D9F7F624B82C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96018" y="1963369"/>
              <a:ext cx="120230" cy="115722"/>
            </a:xfrm>
            <a:prstGeom prst="rect">
              <a:avLst/>
            </a:prstGeom>
          </p:spPr>
        </p:pic>
        <p:pic>
          <p:nvPicPr>
            <p:cNvPr id="23" name="Image 43">
              <a:extLst>
                <a:ext uri="{FF2B5EF4-FFF2-40B4-BE49-F238E27FC236}">
                  <a16:creationId xmlns:a16="http://schemas.microsoft.com/office/drawing/2014/main" id="{C5F38E90-2B7D-86E6-F08E-147209EA225E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25597" y="1851431"/>
              <a:ext cx="107441" cy="107835"/>
            </a:xfrm>
            <a:prstGeom prst="rect">
              <a:avLst/>
            </a:prstGeom>
          </p:spPr>
        </p:pic>
        <p:pic>
          <p:nvPicPr>
            <p:cNvPr id="24" name="Image 44">
              <a:extLst>
                <a:ext uri="{FF2B5EF4-FFF2-40B4-BE49-F238E27FC236}">
                  <a16:creationId xmlns:a16="http://schemas.microsoft.com/office/drawing/2014/main" id="{BD3584C6-B11A-C99E-0F88-F739F64AC66D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48954" y="1679054"/>
              <a:ext cx="91617" cy="94602"/>
            </a:xfrm>
            <a:prstGeom prst="rect">
              <a:avLst/>
            </a:prstGeom>
          </p:spPr>
        </p:pic>
        <p:pic>
          <p:nvPicPr>
            <p:cNvPr id="25" name="Image 45">
              <a:extLst>
                <a:ext uri="{FF2B5EF4-FFF2-40B4-BE49-F238E27FC236}">
                  <a16:creationId xmlns:a16="http://schemas.microsoft.com/office/drawing/2014/main" id="{6F4FFBB6-BC5D-05EC-85BF-7E5B14E75524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41549" y="1336357"/>
              <a:ext cx="107086" cy="101053"/>
            </a:xfrm>
            <a:prstGeom prst="rect">
              <a:avLst/>
            </a:prstGeom>
          </p:spPr>
        </p:pic>
        <p:pic>
          <p:nvPicPr>
            <p:cNvPr id="26" name="Image 46">
              <a:extLst>
                <a:ext uri="{FF2B5EF4-FFF2-40B4-BE49-F238E27FC236}">
                  <a16:creationId xmlns:a16="http://schemas.microsoft.com/office/drawing/2014/main" id="{6C4B4F6F-D854-2B60-0CFA-FE96A89FC877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39480" y="1272083"/>
              <a:ext cx="95046" cy="90563"/>
            </a:xfrm>
            <a:prstGeom prst="rect">
              <a:avLst/>
            </a:prstGeom>
          </p:spPr>
        </p:pic>
        <p:pic>
          <p:nvPicPr>
            <p:cNvPr id="27" name="Image 47">
              <a:extLst>
                <a:ext uri="{FF2B5EF4-FFF2-40B4-BE49-F238E27FC236}">
                  <a16:creationId xmlns:a16="http://schemas.microsoft.com/office/drawing/2014/main" id="{AA4D9252-69CA-DA7D-2613-8F112D085FC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06180" y="1225524"/>
              <a:ext cx="91668" cy="87147"/>
            </a:xfrm>
            <a:prstGeom prst="rect">
              <a:avLst/>
            </a:prstGeom>
          </p:spPr>
        </p:pic>
        <p:pic>
          <p:nvPicPr>
            <p:cNvPr id="28" name="Image 48">
              <a:extLst>
                <a:ext uri="{FF2B5EF4-FFF2-40B4-BE49-F238E27FC236}">
                  <a16:creationId xmlns:a16="http://schemas.microsoft.com/office/drawing/2014/main" id="{FDAC647A-6BB9-6CBB-79DE-AA043BB649F3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67611" y="1172641"/>
              <a:ext cx="81826" cy="81445"/>
            </a:xfrm>
            <a:prstGeom prst="rect">
              <a:avLst/>
            </a:prstGeom>
          </p:spPr>
        </p:pic>
        <p:pic>
          <p:nvPicPr>
            <p:cNvPr id="29" name="Image 49">
              <a:extLst>
                <a:ext uri="{FF2B5EF4-FFF2-40B4-BE49-F238E27FC236}">
                  <a16:creationId xmlns:a16="http://schemas.microsoft.com/office/drawing/2014/main" id="{6922254C-5733-D157-A8A3-FE4D15D838EA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95170" y="1137970"/>
              <a:ext cx="79273" cy="80784"/>
            </a:xfrm>
            <a:prstGeom prst="rect">
              <a:avLst/>
            </a:prstGeom>
          </p:spPr>
        </p:pic>
        <p:pic>
          <p:nvPicPr>
            <p:cNvPr id="30" name="Image 50">
              <a:extLst>
                <a:ext uri="{FF2B5EF4-FFF2-40B4-BE49-F238E27FC236}">
                  <a16:creationId xmlns:a16="http://schemas.microsoft.com/office/drawing/2014/main" id="{4CCB1FAC-EE64-983D-B9C2-7A80605C41EE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97190" y="1092492"/>
              <a:ext cx="73621" cy="75920"/>
            </a:xfrm>
            <a:prstGeom prst="rect">
              <a:avLst/>
            </a:prstGeom>
          </p:spPr>
        </p:pic>
        <p:sp>
          <p:nvSpPr>
            <p:cNvPr id="31" name="Graphic 51">
              <a:extLst>
                <a:ext uri="{FF2B5EF4-FFF2-40B4-BE49-F238E27FC236}">
                  <a16:creationId xmlns:a16="http://schemas.microsoft.com/office/drawing/2014/main" id="{C48D360E-2711-D4FB-94DD-270A9DB775E2}"/>
                </a:ext>
              </a:extLst>
            </p:cNvPr>
            <p:cNvSpPr/>
            <p:nvPr/>
          </p:nvSpPr>
          <p:spPr>
            <a:xfrm>
              <a:off x="3432073" y="978293"/>
              <a:ext cx="671195" cy="1130935"/>
            </a:xfrm>
            <a:custGeom>
              <a:avLst/>
              <a:gdLst/>
              <a:ahLst/>
              <a:cxnLst/>
              <a:rect l="l" t="t" r="r" b="b"/>
              <a:pathLst>
                <a:path w="671195" h="1130935">
                  <a:moveTo>
                    <a:pt x="670890" y="0"/>
                  </a:moveTo>
                  <a:lnTo>
                    <a:pt x="248589" y="85674"/>
                  </a:lnTo>
                  <a:lnTo>
                    <a:pt x="155093" y="132527"/>
                  </a:lnTo>
                  <a:lnTo>
                    <a:pt x="103265" y="186653"/>
                  </a:lnTo>
                  <a:lnTo>
                    <a:pt x="74509" y="282711"/>
                  </a:lnTo>
                  <a:lnTo>
                    <a:pt x="50228" y="455358"/>
                  </a:lnTo>
                  <a:lnTo>
                    <a:pt x="0" y="1130414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2" name="Graphic 52">
              <a:extLst>
                <a:ext uri="{FF2B5EF4-FFF2-40B4-BE49-F238E27FC236}">
                  <a16:creationId xmlns:a16="http://schemas.microsoft.com/office/drawing/2014/main" id="{097F5825-4B1B-7036-7CEE-F173B7E68883}"/>
                </a:ext>
              </a:extLst>
            </p:cNvPr>
            <p:cNvSpPr/>
            <p:nvPr/>
          </p:nvSpPr>
          <p:spPr>
            <a:xfrm>
              <a:off x="3031083" y="943368"/>
              <a:ext cx="372745" cy="110489"/>
            </a:xfrm>
            <a:custGeom>
              <a:avLst/>
              <a:gdLst/>
              <a:ahLst/>
              <a:cxnLst/>
              <a:rect l="l" t="t" r="r" b="b"/>
              <a:pathLst>
                <a:path w="372745" h="110489">
                  <a:moveTo>
                    <a:pt x="372313" y="0"/>
                  </a:moveTo>
                  <a:lnTo>
                    <a:pt x="94754" y="48780"/>
                  </a:lnTo>
                  <a:lnTo>
                    <a:pt x="62391" y="57602"/>
                  </a:lnTo>
                  <a:lnTo>
                    <a:pt x="41733" y="66968"/>
                  </a:lnTo>
                  <a:lnTo>
                    <a:pt x="23897" y="82661"/>
                  </a:lnTo>
                  <a:lnTo>
                    <a:pt x="0" y="110464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3" name="Graphic 53">
              <a:extLst>
                <a:ext uri="{FF2B5EF4-FFF2-40B4-BE49-F238E27FC236}">
                  <a16:creationId xmlns:a16="http://schemas.microsoft.com/office/drawing/2014/main" id="{F1DB272D-35D8-220E-7534-284AEC4A5DAC}"/>
                </a:ext>
              </a:extLst>
            </p:cNvPr>
            <p:cNvSpPr/>
            <p:nvPr/>
          </p:nvSpPr>
          <p:spPr>
            <a:xfrm>
              <a:off x="2840431" y="1320279"/>
              <a:ext cx="642620" cy="132080"/>
            </a:xfrm>
            <a:custGeom>
              <a:avLst/>
              <a:gdLst/>
              <a:ahLst/>
              <a:cxnLst/>
              <a:rect l="l" t="t" r="r" b="b"/>
              <a:pathLst>
                <a:path w="642620" h="132080">
                  <a:moveTo>
                    <a:pt x="0" y="13233"/>
                  </a:moveTo>
                  <a:lnTo>
                    <a:pt x="570877" y="131584"/>
                  </a:lnTo>
                  <a:lnTo>
                    <a:pt x="642213" y="110731"/>
                  </a:lnTo>
                  <a:lnTo>
                    <a:pt x="81610" y="0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4" name="Graphic 54">
              <a:extLst>
                <a:ext uri="{FF2B5EF4-FFF2-40B4-BE49-F238E27FC236}">
                  <a16:creationId xmlns:a16="http://schemas.microsoft.com/office/drawing/2014/main" id="{DD27C079-1FC5-F4B0-5DA9-6E5857B9F8F9}"/>
                </a:ext>
              </a:extLst>
            </p:cNvPr>
            <p:cNvSpPr/>
            <p:nvPr/>
          </p:nvSpPr>
          <p:spPr>
            <a:xfrm>
              <a:off x="3304971" y="1451876"/>
              <a:ext cx="106680" cy="1694180"/>
            </a:xfrm>
            <a:custGeom>
              <a:avLst/>
              <a:gdLst/>
              <a:ahLst/>
              <a:cxnLst/>
              <a:rect l="l" t="t" r="r" b="b"/>
              <a:pathLst>
                <a:path w="106680" h="1694180">
                  <a:moveTo>
                    <a:pt x="106337" y="0"/>
                  </a:moveTo>
                  <a:lnTo>
                    <a:pt x="0" y="1694180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5" name="Graphic 55">
              <a:extLst>
                <a:ext uri="{FF2B5EF4-FFF2-40B4-BE49-F238E27FC236}">
                  <a16:creationId xmlns:a16="http://schemas.microsoft.com/office/drawing/2014/main" id="{A2DF1A6A-0CB9-0A6D-2BD3-192905FF901A}"/>
                </a:ext>
              </a:extLst>
            </p:cNvPr>
            <p:cNvSpPr/>
            <p:nvPr/>
          </p:nvSpPr>
          <p:spPr>
            <a:xfrm>
              <a:off x="2746857" y="907541"/>
              <a:ext cx="656590" cy="986155"/>
            </a:xfrm>
            <a:custGeom>
              <a:avLst/>
              <a:gdLst/>
              <a:ahLst/>
              <a:cxnLst/>
              <a:rect l="l" t="t" r="r" b="b"/>
              <a:pathLst>
                <a:path w="656590" h="986155">
                  <a:moveTo>
                    <a:pt x="656259" y="0"/>
                  </a:moveTo>
                  <a:lnTo>
                    <a:pt x="222059" y="64185"/>
                  </a:lnTo>
                  <a:lnTo>
                    <a:pt x="120888" y="97073"/>
                  </a:lnTo>
                  <a:lnTo>
                    <a:pt x="65676" y="141262"/>
                  </a:lnTo>
                  <a:lnTo>
                    <a:pt x="37084" y="226656"/>
                  </a:lnTo>
                  <a:lnTo>
                    <a:pt x="15773" y="383159"/>
                  </a:lnTo>
                  <a:lnTo>
                    <a:pt x="0" y="985596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6" name="Graphic 56">
              <a:extLst>
                <a:ext uri="{FF2B5EF4-FFF2-40B4-BE49-F238E27FC236}">
                  <a16:creationId xmlns:a16="http://schemas.microsoft.com/office/drawing/2014/main" id="{F1235BE2-BDA8-B3B7-3B01-B013EF8AFBA2}"/>
                </a:ext>
              </a:extLst>
            </p:cNvPr>
            <p:cNvSpPr/>
            <p:nvPr/>
          </p:nvSpPr>
          <p:spPr>
            <a:xfrm>
              <a:off x="2248509" y="1203871"/>
              <a:ext cx="514350" cy="108585"/>
            </a:xfrm>
            <a:custGeom>
              <a:avLst/>
              <a:gdLst/>
              <a:ahLst/>
              <a:cxnLst/>
              <a:rect l="l" t="t" r="r" b="b"/>
              <a:pathLst>
                <a:path w="514350" h="108585">
                  <a:moveTo>
                    <a:pt x="19926" y="10756"/>
                  </a:moveTo>
                  <a:lnTo>
                    <a:pt x="0" y="15874"/>
                  </a:lnTo>
                  <a:lnTo>
                    <a:pt x="442010" y="108242"/>
                  </a:lnTo>
                  <a:lnTo>
                    <a:pt x="514134" y="86842"/>
                  </a:lnTo>
                  <a:lnTo>
                    <a:pt x="78790" y="0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7" name="Graphic 57">
              <a:extLst>
                <a:ext uri="{FF2B5EF4-FFF2-40B4-BE49-F238E27FC236}">
                  <a16:creationId xmlns:a16="http://schemas.microsoft.com/office/drawing/2014/main" id="{0E2BC2FD-7CE6-70D2-89AC-C500E32B3EBC}"/>
                </a:ext>
              </a:extLst>
            </p:cNvPr>
            <p:cNvSpPr/>
            <p:nvPr/>
          </p:nvSpPr>
          <p:spPr>
            <a:xfrm>
              <a:off x="2658783" y="1429702"/>
              <a:ext cx="31750" cy="1442085"/>
            </a:xfrm>
            <a:custGeom>
              <a:avLst/>
              <a:gdLst/>
              <a:ahLst/>
              <a:cxnLst/>
              <a:rect l="l" t="t" r="r" b="b"/>
              <a:pathLst>
                <a:path w="31750" h="1442085">
                  <a:moveTo>
                    <a:pt x="31737" y="0"/>
                  </a:moveTo>
                  <a:lnTo>
                    <a:pt x="0" y="1441996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8" name="Graphic 58">
              <a:extLst>
                <a:ext uri="{FF2B5EF4-FFF2-40B4-BE49-F238E27FC236}">
                  <a16:creationId xmlns:a16="http://schemas.microsoft.com/office/drawing/2014/main" id="{14FD8D3B-2AC3-026F-A9AC-C5079EAA0C41}"/>
                </a:ext>
              </a:extLst>
            </p:cNvPr>
            <p:cNvSpPr/>
            <p:nvPr/>
          </p:nvSpPr>
          <p:spPr>
            <a:xfrm>
              <a:off x="2239492" y="1219746"/>
              <a:ext cx="15875" cy="503555"/>
            </a:xfrm>
            <a:custGeom>
              <a:avLst/>
              <a:gdLst/>
              <a:ahLst/>
              <a:cxnLst/>
              <a:rect l="l" t="t" r="r" b="b"/>
              <a:pathLst>
                <a:path w="15875" h="503555">
                  <a:moveTo>
                    <a:pt x="9004" y="0"/>
                  </a:moveTo>
                  <a:lnTo>
                    <a:pt x="12001" y="60642"/>
                  </a:lnTo>
                  <a:lnTo>
                    <a:pt x="0" y="87680"/>
                  </a:lnTo>
                  <a:lnTo>
                    <a:pt x="15621" y="131699"/>
                  </a:lnTo>
                  <a:lnTo>
                    <a:pt x="15024" y="470903"/>
                  </a:lnTo>
                  <a:lnTo>
                    <a:pt x="9004" y="499427"/>
                  </a:lnTo>
                  <a:lnTo>
                    <a:pt x="9004" y="503212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9" name="Graphic 59">
              <a:extLst>
                <a:ext uri="{FF2B5EF4-FFF2-40B4-BE49-F238E27FC236}">
                  <a16:creationId xmlns:a16="http://schemas.microsoft.com/office/drawing/2014/main" id="{142507FE-2FBE-9850-B366-77E40F45161F}"/>
                </a:ext>
              </a:extLst>
            </p:cNvPr>
            <p:cNvSpPr/>
            <p:nvPr/>
          </p:nvSpPr>
          <p:spPr>
            <a:xfrm>
              <a:off x="2423604" y="873582"/>
              <a:ext cx="408940" cy="111125"/>
            </a:xfrm>
            <a:custGeom>
              <a:avLst/>
              <a:gdLst/>
              <a:ahLst/>
              <a:cxnLst/>
              <a:rect l="l" t="t" r="r" b="b"/>
              <a:pathLst>
                <a:path w="408940" h="111125">
                  <a:moveTo>
                    <a:pt x="0" y="110617"/>
                  </a:moveTo>
                  <a:lnTo>
                    <a:pt x="20669" y="78142"/>
                  </a:lnTo>
                  <a:lnTo>
                    <a:pt x="38104" y="60323"/>
                  </a:lnTo>
                  <a:lnTo>
                    <a:pt x="61795" y="50864"/>
                  </a:lnTo>
                  <a:lnTo>
                    <a:pt x="101231" y="43472"/>
                  </a:lnTo>
                  <a:lnTo>
                    <a:pt x="408355" y="0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0" name="Graphic 60">
              <a:extLst>
                <a:ext uri="{FF2B5EF4-FFF2-40B4-BE49-F238E27FC236}">
                  <a16:creationId xmlns:a16="http://schemas.microsoft.com/office/drawing/2014/main" id="{0C511FC3-5E9C-762F-E74C-579C3EFAD8FE}"/>
                </a:ext>
              </a:extLst>
            </p:cNvPr>
            <p:cNvSpPr/>
            <p:nvPr/>
          </p:nvSpPr>
          <p:spPr>
            <a:xfrm>
              <a:off x="2201913" y="847267"/>
              <a:ext cx="630555" cy="881380"/>
            </a:xfrm>
            <a:custGeom>
              <a:avLst/>
              <a:gdLst/>
              <a:ahLst/>
              <a:cxnLst/>
              <a:rect l="l" t="t" r="r" b="b"/>
              <a:pathLst>
                <a:path w="630555" h="881380">
                  <a:moveTo>
                    <a:pt x="630097" y="0"/>
                  </a:moveTo>
                  <a:lnTo>
                    <a:pt x="189356" y="54584"/>
                  </a:lnTo>
                  <a:lnTo>
                    <a:pt x="90343" y="85645"/>
                  </a:lnTo>
                  <a:lnTo>
                    <a:pt x="37614" y="125528"/>
                  </a:lnTo>
                  <a:lnTo>
                    <a:pt x="13417" y="200808"/>
                  </a:lnTo>
                  <a:lnTo>
                    <a:pt x="0" y="338061"/>
                  </a:lnTo>
                  <a:lnTo>
                    <a:pt x="5791" y="881049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1" name="Graphic 61">
              <a:extLst>
                <a:ext uri="{FF2B5EF4-FFF2-40B4-BE49-F238E27FC236}">
                  <a16:creationId xmlns:a16="http://schemas.microsoft.com/office/drawing/2014/main" id="{385A6417-DA5C-D290-A0F9-04B9F4B99680}"/>
                </a:ext>
              </a:extLst>
            </p:cNvPr>
            <p:cNvSpPr/>
            <p:nvPr/>
          </p:nvSpPr>
          <p:spPr>
            <a:xfrm>
              <a:off x="1781149" y="1115428"/>
              <a:ext cx="421005" cy="87630"/>
            </a:xfrm>
            <a:custGeom>
              <a:avLst/>
              <a:gdLst/>
              <a:ahLst/>
              <a:cxnLst/>
              <a:rect l="l" t="t" r="r" b="b"/>
              <a:pathLst>
                <a:path w="421005" h="87630">
                  <a:moveTo>
                    <a:pt x="72517" y="0"/>
                  </a:moveTo>
                  <a:lnTo>
                    <a:pt x="420763" y="69900"/>
                  </a:lnTo>
                  <a:lnTo>
                    <a:pt x="349770" y="87350"/>
                  </a:lnTo>
                  <a:lnTo>
                    <a:pt x="0" y="16154"/>
                  </a:lnTo>
                  <a:lnTo>
                    <a:pt x="72517" y="0"/>
                  </a:lnTo>
                  <a:close/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2" name="Graphic 62">
              <a:extLst>
                <a:ext uri="{FF2B5EF4-FFF2-40B4-BE49-F238E27FC236}">
                  <a16:creationId xmlns:a16="http://schemas.microsoft.com/office/drawing/2014/main" id="{559D00CA-ED40-1512-2EFC-6ED1D86F067C}"/>
                </a:ext>
              </a:extLst>
            </p:cNvPr>
            <p:cNvSpPr/>
            <p:nvPr/>
          </p:nvSpPr>
          <p:spPr>
            <a:xfrm>
              <a:off x="2130907" y="1202778"/>
              <a:ext cx="15875" cy="1459230"/>
            </a:xfrm>
            <a:custGeom>
              <a:avLst/>
              <a:gdLst/>
              <a:ahLst/>
              <a:cxnLst/>
              <a:rect l="l" t="t" r="r" b="b"/>
              <a:pathLst>
                <a:path w="15875" h="1459230">
                  <a:moveTo>
                    <a:pt x="0" y="0"/>
                  </a:moveTo>
                  <a:lnTo>
                    <a:pt x="15405" y="1458633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3" name="Graphic 63">
              <a:extLst>
                <a:ext uri="{FF2B5EF4-FFF2-40B4-BE49-F238E27FC236}">
                  <a16:creationId xmlns:a16="http://schemas.microsoft.com/office/drawing/2014/main" id="{AB5F1B35-599F-5354-9C33-95C9C89DDFEF}"/>
                </a:ext>
              </a:extLst>
            </p:cNvPr>
            <p:cNvSpPr/>
            <p:nvPr/>
          </p:nvSpPr>
          <p:spPr>
            <a:xfrm>
              <a:off x="1767611" y="1132154"/>
              <a:ext cx="27305" cy="508000"/>
            </a:xfrm>
            <a:custGeom>
              <a:avLst/>
              <a:gdLst/>
              <a:ahLst/>
              <a:cxnLst/>
              <a:rect l="l" t="t" r="r" b="b"/>
              <a:pathLst>
                <a:path w="27305" h="508000">
                  <a:moveTo>
                    <a:pt x="16205" y="0"/>
                  </a:moveTo>
                  <a:lnTo>
                    <a:pt x="13538" y="43040"/>
                  </a:lnTo>
                  <a:lnTo>
                    <a:pt x="0" y="74599"/>
                  </a:lnTo>
                  <a:lnTo>
                    <a:pt x="15062" y="115823"/>
                  </a:lnTo>
                  <a:lnTo>
                    <a:pt x="27051" y="414197"/>
                  </a:lnTo>
                  <a:lnTo>
                    <a:pt x="16535" y="443128"/>
                  </a:lnTo>
                  <a:lnTo>
                    <a:pt x="25552" y="478840"/>
                  </a:lnTo>
                  <a:lnTo>
                    <a:pt x="25552" y="495566"/>
                  </a:lnTo>
                  <a:lnTo>
                    <a:pt x="25552" y="507390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4" name="Graphic 64">
              <a:extLst>
                <a:ext uri="{FF2B5EF4-FFF2-40B4-BE49-F238E27FC236}">
                  <a16:creationId xmlns:a16="http://schemas.microsoft.com/office/drawing/2014/main" id="{F3F68FFF-CCE6-8C34-E606-999AB5B54236}"/>
                </a:ext>
              </a:extLst>
            </p:cNvPr>
            <p:cNvSpPr/>
            <p:nvPr/>
          </p:nvSpPr>
          <p:spPr>
            <a:xfrm>
              <a:off x="1917903" y="816978"/>
              <a:ext cx="464820" cy="130175"/>
            </a:xfrm>
            <a:custGeom>
              <a:avLst/>
              <a:gdLst/>
              <a:ahLst/>
              <a:cxnLst/>
              <a:rect l="l" t="t" r="r" b="b"/>
              <a:pathLst>
                <a:path w="464820" h="130175">
                  <a:moveTo>
                    <a:pt x="464312" y="0"/>
                  </a:moveTo>
                  <a:lnTo>
                    <a:pt x="118186" y="39065"/>
                  </a:lnTo>
                  <a:lnTo>
                    <a:pt x="68554" y="52152"/>
                  </a:lnTo>
                  <a:lnTo>
                    <a:pt x="39700" y="65941"/>
                  </a:lnTo>
                  <a:lnTo>
                    <a:pt x="20541" y="88917"/>
                  </a:lnTo>
                  <a:lnTo>
                    <a:pt x="0" y="129565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5" name="Graphic 65">
              <a:extLst>
                <a:ext uri="{FF2B5EF4-FFF2-40B4-BE49-F238E27FC236}">
                  <a16:creationId xmlns:a16="http://schemas.microsoft.com/office/drawing/2014/main" id="{A7BF83D2-75A0-B143-90B5-4C371B1690DF}"/>
                </a:ext>
              </a:extLst>
            </p:cNvPr>
            <p:cNvSpPr/>
            <p:nvPr/>
          </p:nvSpPr>
          <p:spPr>
            <a:xfrm>
              <a:off x="1778469" y="1236472"/>
              <a:ext cx="8255" cy="331470"/>
            </a:xfrm>
            <a:custGeom>
              <a:avLst/>
              <a:gdLst/>
              <a:ahLst/>
              <a:cxnLst/>
              <a:rect l="l" t="t" r="r" b="b"/>
              <a:pathLst>
                <a:path w="8255" h="331470">
                  <a:moveTo>
                    <a:pt x="0" y="0"/>
                  </a:moveTo>
                  <a:lnTo>
                    <a:pt x="8115" y="330923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6" name="Graphic 66">
              <a:extLst>
                <a:ext uri="{FF2B5EF4-FFF2-40B4-BE49-F238E27FC236}">
                  <a16:creationId xmlns:a16="http://schemas.microsoft.com/office/drawing/2014/main" id="{476D885B-8580-23D2-B29B-F6F31D5A788F}"/>
                </a:ext>
              </a:extLst>
            </p:cNvPr>
            <p:cNvSpPr/>
            <p:nvPr/>
          </p:nvSpPr>
          <p:spPr>
            <a:xfrm>
              <a:off x="1771383" y="802119"/>
              <a:ext cx="609600" cy="392430"/>
            </a:xfrm>
            <a:custGeom>
              <a:avLst/>
              <a:gdLst/>
              <a:ahLst/>
              <a:cxnLst/>
              <a:rect l="l" t="t" r="r" b="b"/>
              <a:pathLst>
                <a:path w="609600" h="392430">
                  <a:moveTo>
                    <a:pt x="609206" y="0"/>
                  </a:moveTo>
                  <a:lnTo>
                    <a:pt x="177520" y="44500"/>
                  </a:lnTo>
                  <a:lnTo>
                    <a:pt x="80599" y="75704"/>
                  </a:lnTo>
                  <a:lnTo>
                    <a:pt x="29800" y="112345"/>
                  </a:lnTo>
                  <a:lnTo>
                    <a:pt x="8481" y="178040"/>
                  </a:lnTo>
                  <a:lnTo>
                    <a:pt x="0" y="296405"/>
                  </a:lnTo>
                  <a:lnTo>
                    <a:pt x="1714" y="391820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7" name="Graphic 67">
              <a:extLst>
                <a:ext uri="{FF2B5EF4-FFF2-40B4-BE49-F238E27FC236}">
                  <a16:creationId xmlns:a16="http://schemas.microsoft.com/office/drawing/2014/main" id="{11F1338F-EF2A-6860-8573-4A522DDFB98E}"/>
                </a:ext>
              </a:extLst>
            </p:cNvPr>
            <p:cNvSpPr/>
            <p:nvPr/>
          </p:nvSpPr>
          <p:spPr>
            <a:xfrm>
              <a:off x="1411020" y="1041615"/>
              <a:ext cx="360680" cy="74930"/>
            </a:xfrm>
            <a:custGeom>
              <a:avLst/>
              <a:gdLst/>
              <a:ahLst/>
              <a:cxnLst/>
              <a:rect l="l" t="t" r="r" b="b"/>
              <a:pathLst>
                <a:path w="360680" h="74930">
                  <a:moveTo>
                    <a:pt x="72948" y="0"/>
                  </a:moveTo>
                  <a:lnTo>
                    <a:pt x="360464" y="63131"/>
                  </a:lnTo>
                  <a:lnTo>
                    <a:pt x="289902" y="74371"/>
                  </a:lnTo>
                  <a:lnTo>
                    <a:pt x="0" y="12217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8" name="Graphic 68">
              <a:extLst>
                <a:ext uri="{FF2B5EF4-FFF2-40B4-BE49-F238E27FC236}">
                  <a16:creationId xmlns:a16="http://schemas.microsoft.com/office/drawing/2014/main" id="{6B67A875-9B8B-B01E-F965-0E1911CFF040}"/>
                </a:ext>
              </a:extLst>
            </p:cNvPr>
            <p:cNvSpPr/>
            <p:nvPr/>
          </p:nvSpPr>
          <p:spPr>
            <a:xfrm>
              <a:off x="1700923" y="1115999"/>
              <a:ext cx="48895" cy="1379855"/>
            </a:xfrm>
            <a:custGeom>
              <a:avLst/>
              <a:gdLst/>
              <a:ahLst/>
              <a:cxnLst/>
              <a:rect l="l" t="t" r="r" b="b"/>
              <a:pathLst>
                <a:path w="48895" h="1379855">
                  <a:moveTo>
                    <a:pt x="48666" y="1379601"/>
                  </a:moveTo>
                  <a:lnTo>
                    <a:pt x="0" y="0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9" name="Graphic 69">
              <a:extLst>
                <a:ext uri="{FF2B5EF4-FFF2-40B4-BE49-F238E27FC236}">
                  <a16:creationId xmlns:a16="http://schemas.microsoft.com/office/drawing/2014/main" id="{FA6BE092-00DA-5CC7-D683-4471A2E7D82D}"/>
                </a:ext>
              </a:extLst>
            </p:cNvPr>
            <p:cNvSpPr/>
            <p:nvPr/>
          </p:nvSpPr>
          <p:spPr>
            <a:xfrm>
              <a:off x="3226828" y="1477987"/>
              <a:ext cx="125730" cy="115570"/>
            </a:xfrm>
            <a:custGeom>
              <a:avLst/>
              <a:gdLst/>
              <a:ahLst/>
              <a:cxnLst/>
              <a:rect l="l" t="t" r="r" b="b"/>
              <a:pathLst>
                <a:path w="125730" h="115570">
                  <a:moveTo>
                    <a:pt x="57086" y="0"/>
                  </a:moveTo>
                  <a:lnTo>
                    <a:pt x="22529" y="10528"/>
                  </a:lnTo>
                  <a:lnTo>
                    <a:pt x="0" y="53352"/>
                  </a:lnTo>
                  <a:lnTo>
                    <a:pt x="18783" y="103695"/>
                  </a:lnTo>
                  <a:lnTo>
                    <a:pt x="65354" y="114960"/>
                  </a:lnTo>
                  <a:lnTo>
                    <a:pt x="96926" y="108204"/>
                  </a:lnTo>
                  <a:lnTo>
                    <a:pt x="125488" y="64630"/>
                  </a:lnTo>
                  <a:lnTo>
                    <a:pt x="107442" y="11264"/>
                  </a:lnTo>
                  <a:lnTo>
                    <a:pt x="57086" y="0"/>
                  </a:lnTo>
                  <a:close/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0" name="Graphic 70">
              <a:extLst>
                <a:ext uri="{FF2B5EF4-FFF2-40B4-BE49-F238E27FC236}">
                  <a16:creationId xmlns:a16="http://schemas.microsoft.com/office/drawing/2014/main" id="{2ACE3963-C7A6-AA8F-2F80-8F49B95CDE0F}"/>
                </a:ext>
              </a:extLst>
            </p:cNvPr>
            <p:cNvSpPr/>
            <p:nvPr/>
          </p:nvSpPr>
          <p:spPr>
            <a:xfrm>
              <a:off x="2840177" y="1392326"/>
              <a:ext cx="109220" cy="108585"/>
            </a:xfrm>
            <a:custGeom>
              <a:avLst/>
              <a:gdLst/>
              <a:ahLst/>
              <a:cxnLst/>
              <a:rect l="l" t="t" r="r" b="b"/>
              <a:pathLst>
                <a:path w="109220" h="108585">
                  <a:moveTo>
                    <a:pt x="50761" y="0"/>
                  </a:moveTo>
                  <a:lnTo>
                    <a:pt x="15468" y="7505"/>
                  </a:lnTo>
                  <a:lnTo>
                    <a:pt x="0" y="51117"/>
                  </a:lnTo>
                  <a:lnTo>
                    <a:pt x="15468" y="98425"/>
                  </a:lnTo>
                  <a:lnTo>
                    <a:pt x="56807" y="108204"/>
                  </a:lnTo>
                  <a:lnTo>
                    <a:pt x="86842" y="99923"/>
                  </a:lnTo>
                  <a:lnTo>
                    <a:pt x="108648" y="60083"/>
                  </a:lnTo>
                  <a:lnTo>
                    <a:pt x="90614" y="6756"/>
                  </a:lnTo>
                  <a:lnTo>
                    <a:pt x="50761" y="0"/>
                  </a:lnTo>
                  <a:close/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1" name="Graphic 71">
              <a:extLst>
                <a:ext uri="{FF2B5EF4-FFF2-40B4-BE49-F238E27FC236}">
                  <a16:creationId xmlns:a16="http://schemas.microsoft.com/office/drawing/2014/main" id="{1B4D9D1C-C282-ACB5-1E14-DFF465D10E39}"/>
                </a:ext>
              </a:extLst>
            </p:cNvPr>
            <p:cNvSpPr/>
            <p:nvPr/>
          </p:nvSpPr>
          <p:spPr>
            <a:xfrm>
              <a:off x="3249371" y="1488516"/>
              <a:ext cx="70485" cy="104775"/>
            </a:xfrm>
            <a:custGeom>
              <a:avLst/>
              <a:gdLst/>
              <a:ahLst/>
              <a:cxnLst/>
              <a:rect l="l" t="t" r="r" b="b"/>
              <a:pathLst>
                <a:path w="70485" h="104775">
                  <a:moveTo>
                    <a:pt x="0" y="0"/>
                  </a:moveTo>
                  <a:lnTo>
                    <a:pt x="48856" y="9753"/>
                  </a:lnTo>
                  <a:lnTo>
                    <a:pt x="69862" y="63119"/>
                  </a:lnTo>
                  <a:lnTo>
                    <a:pt x="42824" y="104432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2" name="Graphic 72">
              <a:extLst>
                <a:ext uri="{FF2B5EF4-FFF2-40B4-BE49-F238E27FC236}">
                  <a16:creationId xmlns:a16="http://schemas.microsoft.com/office/drawing/2014/main" id="{D589D160-3D34-1B80-8EF0-2128A1E36198}"/>
                </a:ext>
              </a:extLst>
            </p:cNvPr>
            <p:cNvSpPr/>
            <p:nvPr/>
          </p:nvSpPr>
          <p:spPr>
            <a:xfrm>
              <a:off x="2855645" y="1399832"/>
              <a:ext cx="60960" cy="100965"/>
            </a:xfrm>
            <a:custGeom>
              <a:avLst/>
              <a:gdLst/>
              <a:ahLst/>
              <a:cxnLst/>
              <a:rect l="l" t="t" r="r" b="b"/>
              <a:pathLst>
                <a:path w="60960" h="100965">
                  <a:moveTo>
                    <a:pt x="0" y="0"/>
                  </a:moveTo>
                  <a:lnTo>
                    <a:pt x="40563" y="9779"/>
                  </a:lnTo>
                  <a:lnTo>
                    <a:pt x="60845" y="60121"/>
                  </a:lnTo>
                  <a:lnTo>
                    <a:pt x="41338" y="100698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3" name="Graphic 73">
              <a:extLst>
                <a:ext uri="{FF2B5EF4-FFF2-40B4-BE49-F238E27FC236}">
                  <a16:creationId xmlns:a16="http://schemas.microsoft.com/office/drawing/2014/main" id="{2B86C2ED-206B-E56B-71EE-68FC8421F39A}"/>
                </a:ext>
              </a:extLst>
            </p:cNvPr>
            <p:cNvSpPr/>
            <p:nvPr/>
          </p:nvSpPr>
          <p:spPr>
            <a:xfrm>
              <a:off x="3298215" y="1489252"/>
              <a:ext cx="36195" cy="9525"/>
            </a:xfrm>
            <a:custGeom>
              <a:avLst/>
              <a:gdLst/>
              <a:ahLst/>
              <a:cxnLst/>
              <a:rect l="l" t="t" r="r" b="b"/>
              <a:pathLst>
                <a:path w="36195" h="9525">
                  <a:moveTo>
                    <a:pt x="36055" y="0"/>
                  </a:moveTo>
                  <a:lnTo>
                    <a:pt x="0" y="9017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4" name="Graphic 74">
              <a:extLst>
                <a:ext uri="{FF2B5EF4-FFF2-40B4-BE49-F238E27FC236}">
                  <a16:creationId xmlns:a16="http://schemas.microsoft.com/office/drawing/2014/main" id="{478AB765-14E0-4E39-7013-E2B742BAF498}"/>
                </a:ext>
              </a:extLst>
            </p:cNvPr>
            <p:cNvSpPr/>
            <p:nvPr/>
          </p:nvSpPr>
          <p:spPr>
            <a:xfrm>
              <a:off x="3319233" y="1542618"/>
              <a:ext cx="33655" cy="9525"/>
            </a:xfrm>
            <a:custGeom>
              <a:avLst/>
              <a:gdLst/>
              <a:ahLst/>
              <a:cxnLst/>
              <a:rect l="l" t="t" r="r" b="b"/>
              <a:pathLst>
                <a:path w="33655" h="9525">
                  <a:moveTo>
                    <a:pt x="33083" y="0"/>
                  </a:moveTo>
                  <a:lnTo>
                    <a:pt x="0" y="9017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5" name="Graphic 75">
              <a:extLst>
                <a:ext uri="{FF2B5EF4-FFF2-40B4-BE49-F238E27FC236}">
                  <a16:creationId xmlns:a16="http://schemas.microsoft.com/office/drawing/2014/main" id="{B069692C-3094-A7A4-1B50-B6BC81AF5E27}"/>
                </a:ext>
              </a:extLst>
            </p:cNvPr>
            <p:cNvSpPr/>
            <p:nvPr/>
          </p:nvSpPr>
          <p:spPr>
            <a:xfrm>
              <a:off x="2896209" y="1399082"/>
              <a:ext cx="34925" cy="10795"/>
            </a:xfrm>
            <a:custGeom>
              <a:avLst/>
              <a:gdLst/>
              <a:ahLst/>
              <a:cxnLst/>
              <a:rect l="l" t="t" r="r" b="b"/>
              <a:pathLst>
                <a:path w="34925" h="10795">
                  <a:moveTo>
                    <a:pt x="34582" y="0"/>
                  </a:moveTo>
                  <a:lnTo>
                    <a:pt x="0" y="10528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6" name="Graphic 76">
              <a:extLst>
                <a:ext uri="{FF2B5EF4-FFF2-40B4-BE49-F238E27FC236}">
                  <a16:creationId xmlns:a16="http://schemas.microsoft.com/office/drawing/2014/main" id="{33B84605-691B-E62A-0A9A-877DA70CAF95}"/>
                </a:ext>
              </a:extLst>
            </p:cNvPr>
            <p:cNvSpPr/>
            <p:nvPr/>
          </p:nvSpPr>
          <p:spPr>
            <a:xfrm>
              <a:off x="2916491" y="1452422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32334" y="0"/>
                  </a:moveTo>
                  <a:lnTo>
                    <a:pt x="0" y="7531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0" name="Graphic 77">
              <a:extLst>
                <a:ext uri="{FF2B5EF4-FFF2-40B4-BE49-F238E27FC236}">
                  <a16:creationId xmlns:a16="http://schemas.microsoft.com/office/drawing/2014/main" id="{71992FE0-1452-ECCE-F4E9-2DA446D5069F}"/>
                </a:ext>
              </a:extLst>
            </p:cNvPr>
            <p:cNvSpPr/>
            <p:nvPr/>
          </p:nvSpPr>
          <p:spPr>
            <a:xfrm>
              <a:off x="3196018" y="1963369"/>
              <a:ext cx="120650" cy="116205"/>
            </a:xfrm>
            <a:custGeom>
              <a:avLst/>
              <a:gdLst/>
              <a:ahLst/>
              <a:cxnLst/>
              <a:rect l="l" t="t" r="r" b="b"/>
              <a:pathLst>
                <a:path w="120650" h="116205">
                  <a:moveTo>
                    <a:pt x="53708" y="0"/>
                  </a:moveTo>
                  <a:lnTo>
                    <a:pt x="24422" y="11645"/>
                  </a:lnTo>
                  <a:lnTo>
                    <a:pt x="0" y="49974"/>
                  </a:lnTo>
                  <a:lnTo>
                    <a:pt x="19532" y="102577"/>
                  </a:lnTo>
                  <a:lnTo>
                    <a:pt x="63499" y="115722"/>
                  </a:lnTo>
                  <a:lnTo>
                    <a:pt x="90931" y="103327"/>
                  </a:lnTo>
                  <a:lnTo>
                    <a:pt x="120230" y="66878"/>
                  </a:lnTo>
                  <a:lnTo>
                    <a:pt x="100342" y="14668"/>
                  </a:lnTo>
                  <a:lnTo>
                    <a:pt x="53708" y="0"/>
                  </a:lnTo>
                  <a:close/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1" name="Graphic 78">
              <a:extLst>
                <a:ext uri="{FF2B5EF4-FFF2-40B4-BE49-F238E27FC236}">
                  <a16:creationId xmlns:a16="http://schemas.microsoft.com/office/drawing/2014/main" id="{95DD5195-0D24-3CDF-F43C-19871D09129F}"/>
                </a:ext>
              </a:extLst>
            </p:cNvPr>
            <p:cNvSpPr/>
            <p:nvPr/>
          </p:nvSpPr>
          <p:spPr>
            <a:xfrm>
              <a:off x="2825597" y="1851431"/>
              <a:ext cx="107950" cy="107950"/>
            </a:xfrm>
            <a:custGeom>
              <a:avLst/>
              <a:gdLst/>
              <a:ahLst/>
              <a:cxnLst/>
              <a:rect l="l" t="t" r="r" b="b"/>
              <a:pathLst>
                <a:path w="107950" h="107950">
                  <a:moveTo>
                    <a:pt x="19519" y="12014"/>
                  </a:moveTo>
                  <a:lnTo>
                    <a:pt x="0" y="48120"/>
                  </a:lnTo>
                  <a:lnTo>
                    <a:pt x="15773" y="95415"/>
                  </a:lnTo>
                  <a:lnTo>
                    <a:pt x="54470" y="107835"/>
                  </a:lnTo>
                  <a:lnTo>
                    <a:pt x="85661" y="99174"/>
                  </a:lnTo>
                  <a:lnTo>
                    <a:pt x="107454" y="62750"/>
                  </a:lnTo>
                  <a:lnTo>
                    <a:pt x="92417" y="13157"/>
                  </a:lnTo>
                  <a:lnTo>
                    <a:pt x="51473" y="0"/>
                  </a:lnTo>
                  <a:lnTo>
                    <a:pt x="19519" y="12014"/>
                  </a:lnTo>
                  <a:close/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2" name="Graphic 79">
              <a:extLst>
                <a:ext uri="{FF2B5EF4-FFF2-40B4-BE49-F238E27FC236}">
                  <a16:creationId xmlns:a16="http://schemas.microsoft.com/office/drawing/2014/main" id="{E1E06355-5431-1786-8F7C-CA803B0940B6}"/>
                </a:ext>
              </a:extLst>
            </p:cNvPr>
            <p:cNvSpPr/>
            <p:nvPr/>
          </p:nvSpPr>
          <p:spPr>
            <a:xfrm>
              <a:off x="3220453" y="1975015"/>
              <a:ext cx="63500" cy="104139"/>
            </a:xfrm>
            <a:custGeom>
              <a:avLst/>
              <a:gdLst/>
              <a:ahLst/>
              <a:cxnLst/>
              <a:rect l="l" t="t" r="r" b="b"/>
              <a:pathLst>
                <a:path w="63500" h="104139">
                  <a:moveTo>
                    <a:pt x="0" y="0"/>
                  </a:moveTo>
                  <a:lnTo>
                    <a:pt x="42075" y="13563"/>
                  </a:lnTo>
                  <a:lnTo>
                    <a:pt x="63474" y="68008"/>
                  </a:lnTo>
                  <a:lnTo>
                    <a:pt x="39077" y="104076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3" name="Graphic 80">
              <a:extLst>
                <a:ext uri="{FF2B5EF4-FFF2-40B4-BE49-F238E27FC236}">
                  <a16:creationId xmlns:a16="http://schemas.microsoft.com/office/drawing/2014/main" id="{33FC1499-ED3B-198E-56D0-DA9A8CABF25C}"/>
                </a:ext>
              </a:extLst>
            </p:cNvPr>
            <p:cNvSpPr/>
            <p:nvPr/>
          </p:nvSpPr>
          <p:spPr>
            <a:xfrm>
              <a:off x="2845117" y="1863445"/>
              <a:ext cx="57150" cy="95885"/>
            </a:xfrm>
            <a:custGeom>
              <a:avLst/>
              <a:gdLst/>
              <a:ahLst/>
              <a:cxnLst/>
              <a:rect l="l" t="t" r="r" b="b"/>
              <a:pathLst>
                <a:path w="57150" h="95885">
                  <a:moveTo>
                    <a:pt x="0" y="0"/>
                  </a:moveTo>
                  <a:lnTo>
                    <a:pt x="37896" y="11531"/>
                  </a:lnTo>
                  <a:lnTo>
                    <a:pt x="57111" y="57873"/>
                  </a:lnTo>
                  <a:lnTo>
                    <a:pt x="34950" y="95821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4" name="Graphic 81">
              <a:extLst>
                <a:ext uri="{FF2B5EF4-FFF2-40B4-BE49-F238E27FC236}">
                  <a16:creationId xmlns:a16="http://schemas.microsoft.com/office/drawing/2014/main" id="{C44EAA49-1A98-D58F-1873-F72D6482E566}"/>
                </a:ext>
              </a:extLst>
            </p:cNvPr>
            <p:cNvSpPr/>
            <p:nvPr/>
          </p:nvSpPr>
          <p:spPr>
            <a:xfrm>
              <a:off x="3262528" y="1978037"/>
              <a:ext cx="34290" cy="10795"/>
            </a:xfrm>
            <a:custGeom>
              <a:avLst/>
              <a:gdLst/>
              <a:ahLst/>
              <a:cxnLst/>
              <a:rect l="l" t="t" r="r" b="b"/>
              <a:pathLst>
                <a:path w="34290" h="10795">
                  <a:moveTo>
                    <a:pt x="33832" y="0"/>
                  </a:moveTo>
                  <a:lnTo>
                    <a:pt x="0" y="10541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5" name="Graphic 82">
              <a:extLst>
                <a:ext uri="{FF2B5EF4-FFF2-40B4-BE49-F238E27FC236}">
                  <a16:creationId xmlns:a16="http://schemas.microsoft.com/office/drawing/2014/main" id="{68405525-2FD4-88F3-99B5-CE01C49BD7C0}"/>
                </a:ext>
              </a:extLst>
            </p:cNvPr>
            <p:cNvSpPr/>
            <p:nvPr/>
          </p:nvSpPr>
          <p:spPr>
            <a:xfrm>
              <a:off x="3283915" y="2030247"/>
              <a:ext cx="32384" cy="13335"/>
            </a:xfrm>
            <a:custGeom>
              <a:avLst/>
              <a:gdLst/>
              <a:ahLst/>
              <a:cxnLst/>
              <a:rect l="l" t="t" r="r" b="b"/>
              <a:pathLst>
                <a:path w="32384" h="13335">
                  <a:moveTo>
                    <a:pt x="32334" y="0"/>
                  </a:moveTo>
                  <a:lnTo>
                    <a:pt x="0" y="12776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66" name="Image 83">
              <a:extLst>
                <a:ext uri="{FF2B5EF4-FFF2-40B4-BE49-F238E27FC236}">
                  <a16:creationId xmlns:a16="http://schemas.microsoft.com/office/drawing/2014/main" id="{1865063C-45F3-E3CF-D9AF-E559A5CA9B8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534907" y="1760803"/>
              <a:ext cx="106857" cy="102857"/>
            </a:xfrm>
            <a:prstGeom prst="rect">
              <a:avLst/>
            </a:prstGeom>
          </p:spPr>
        </p:pic>
        <p:pic>
          <p:nvPicPr>
            <p:cNvPr id="67" name="Image 84">
              <a:extLst>
                <a:ext uri="{FF2B5EF4-FFF2-40B4-BE49-F238E27FC236}">
                  <a16:creationId xmlns:a16="http://schemas.microsoft.com/office/drawing/2014/main" id="{EDE1229B-6181-5606-7803-3E882BE686E2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32094" y="1757991"/>
              <a:ext cx="112483" cy="108470"/>
            </a:xfrm>
            <a:prstGeom prst="rect">
              <a:avLst/>
            </a:prstGeom>
          </p:spPr>
        </p:pic>
        <p:pic>
          <p:nvPicPr>
            <p:cNvPr id="68" name="Image 85">
              <a:extLst>
                <a:ext uri="{FF2B5EF4-FFF2-40B4-BE49-F238E27FC236}">
                  <a16:creationId xmlns:a16="http://schemas.microsoft.com/office/drawing/2014/main" id="{D18B4D81-0AA6-0848-FE3B-290B429DA804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78228" y="1522539"/>
              <a:ext cx="89230" cy="85877"/>
            </a:xfrm>
            <a:prstGeom prst="rect">
              <a:avLst/>
            </a:prstGeom>
          </p:spPr>
        </p:pic>
        <p:pic>
          <p:nvPicPr>
            <p:cNvPr id="69" name="Image 86">
              <a:extLst>
                <a:ext uri="{FF2B5EF4-FFF2-40B4-BE49-F238E27FC236}">
                  <a16:creationId xmlns:a16="http://schemas.microsoft.com/office/drawing/2014/main" id="{5F911865-CA5A-A658-250D-965D92C11AFB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75866" y="1520189"/>
              <a:ext cx="93941" cy="90576"/>
            </a:xfrm>
            <a:prstGeom prst="rect">
              <a:avLst/>
            </a:prstGeom>
          </p:spPr>
        </p:pic>
        <p:pic>
          <p:nvPicPr>
            <p:cNvPr id="70" name="Image 87">
              <a:extLst>
                <a:ext uri="{FF2B5EF4-FFF2-40B4-BE49-F238E27FC236}">
                  <a16:creationId xmlns:a16="http://schemas.microsoft.com/office/drawing/2014/main" id="{484A9CCC-99E8-4898-267F-966AB38D313A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16811" y="1597304"/>
              <a:ext cx="94869" cy="91313"/>
            </a:xfrm>
            <a:prstGeom prst="rect">
              <a:avLst/>
            </a:prstGeom>
          </p:spPr>
        </p:pic>
        <p:pic>
          <p:nvPicPr>
            <p:cNvPr id="71" name="Image 88">
              <a:extLst>
                <a:ext uri="{FF2B5EF4-FFF2-40B4-BE49-F238E27FC236}">
                  <a16:creationId xmlns:a16="http://schemas.microsoft.com/office/drawing/2014/main" id="{0B308274-4EEA-EAFD-7008-5B43AE24BBCF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014315" y="1594796"/>
              <a:ext cx="99872" cy="96316"/>
            </a:xfrm>
            <a:prstGeom prst="rect">
              <a:avLst/>
            </a:prstGeom>
          </p:spPr>
        </p:pic>
        <p:pic>
          <p:nvPicPr>
            <p:cNvPr id="72" name="Image 89">
              <a:extLst>
                <a:ext uri="{FF2B5EF4-FFF2-40B4-BE49-F238E27FC236}">
                  <a16:creationId xmlns:a16="http://schemas.microsoft.com/office/drawing/2014/main" id="{2AD6863F-218B-BC02-0B03-33F9570012EB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19453" y="1483575"/>
              <a:ext cx="85102" cy="81902"/>
            </a:xfrm>
            <a:prstGeom prst="rect">
              <a:avLst/>
            </a:prstGeom>
          </p:spPr>
        </p:pic>
        <p:pic>
          <p:nvPicPr>
            <p:cNvPr id="73" name="Image 90">
              <a:extLst>
                <a:ext uri="{FF2B5EF4-FFF2-40B4-BE49-F238E27FC236}">
                  <a16:creationId xmlns:a16="http://schemas.microsoft.com/office/drawing/2014/main" id="{B053A535-28D2-C976-081B-895F786825E2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17211" y="1481321"/>
              <a:ext cx="89611" cy="86398"/>
            </a:xfrm>
            <a:prstGeom prst="rect">
              <a:avLst/>
            </a:prstGeom>
          </p:spPr>
        </p:pic>
        <p:pic>
          <p:nvPicPr>
            <p:cNvPr id="74" name="Image 91">
              <a:extLst>
                <a:ext uri="{FF2B5EF4-FFF2-40B4-BE49-F238E27FC236}">
                  <a16:creationId xmlns:a16="http://schemas.microsoft.com/office/drawing/2014/main" id="{813CDC00-3CC4-1B15-0876-A68199DE9818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21739" y="1418959"/>
              <a:ext cx="75768" cy="72923"/>
            </a:xfrm>
            <a:prstGeom prst="rect">
              <a:avLst/>
            </a:prstGeom>
          </p:spPr>
        </p:pic>
        <p:pic>
          <p:nvPicPr>
            <p:cNvPr id="75" name="Image 92">
              <a:extLst>
                <a:ext uri="{FF2B5EF4-FFF2-40B4-BE49-F238E27FC236}">
                  <a16:creationId xmlns:a16="http://schemas.microsoft.com/office/drawing/2014/main" id="{0728E0F0-E716-A86F-1B6A-E131819F052E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19733" y="1416964"/>
              <a:ext cx="79756" cy="76911"/>
            </a:xfrm>
            <a:prstGeom prst="rect">
              <a:avLst/>
            </a:prstGeom>
          </p:spPr>
        </p:pic>
        <p:sp>
          <p:nvSpPr>
            <p:cNvPr id="76" name="Graphic 93">
              <a:extLst>
                <a:ext uri="{FF2B5EF4-FFF2-40B4-BE49-F238E27FC236}">
                  <a16:creationId xmlns:a16="http://schemas.microsoft.com/office/drawing/2014/main" id="{842A24E0-FAB8-0380-2800-7AC2D12592D6}"/>
                </a:ext>
              </a:extLst>
            </p:cNvPr>
            <p:cNvSpPr/>
            <p:nvPr/>
          </p:nvSpPr>
          <p:spPr>
            <a:xfrm>
              <a:off x="2902229" y="1914182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0822" y="0"/>
                  </a:moveTo>
                  <a:lnTo>
                    <a:pt x="0" y="7137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77" name="Graphic 94">
              <a:extLst>
                <a:ext uri="{FF2B5EF4-FFF2-40B4-BE49-F238E27FC236}">
                  <a16:creationId xmlns:a16="http://schemas.microsoft.com/office/drawing/2014/main" id="{A4DFC379-D8E6-1067-14DA-84D27ACDDD78}"/>
                </a:ext>
              </a:extLst>
            </p:cNvPr>
            <p:cNvSpPr/>
            <p:nvPr/>
          </p:nvSpPr>
          <p:spPr>
            <a:xfrm>
              <a:off x="2883382" y="1864588"/>
              <a:ext cx="34925" cy="11430"/>
            </a:xfrm>
            <a:custGeom>
              <a:avLst/>
              <a:gdLst/>
              <a:ahLst/>
              <a:cxnLst/>
              <a:rect l="l" t="t" r="r" b="b"/>
              <a:pathLst>
                <a:path w="34925" h="11430">
                  <a:moveTo>
                    <a:pt x="34632" y="0"/>
                  </a:moveTo>
                  <a:lnTo>
                    <a:pt x="0" y="11277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78" name="Graphic 95">
              <a:extLst>
                <a:ext uri="{FF2B5EF4-FFF2-40B4-BE49-F238E27FC236}">
                  <a16:creationId xmlns:a16="http://schemas.microsoft.com/office/drawing/2014/main" id="{95DBD1BD-0FC5-7ADA-C8F7-3329BF455FE1}"/>
                </a:ext>
              </a:extLst>
            </p:cNvPr>
            <p:cNvSpPr/>
            <p:nvPr/>
          </p:nvSpPr>
          <p:spPr>
            <a:xfrm>
              <a:off x="2541549" y="1336357"/>
              <a:ext cx="107314" cy="101600"/>
            </a:xfrm>
            <a:custGeom>
              <a:avLst/>
              <a:gdLst/>
              <a:ahLst/>
              <a:cxnLst/>
              <a:rect l="l" t="t" r="r" b="b"/>
              <a:pathLst>
                <a:path w="107314" h="101600">
                  <a:moveTo>
                    <a:pt x="0" y="45821"/>
                  </a:moveTo>
                  <a:lnTo>
                    <a:pt x="19177" y="7492"/>
                  </a:lnTo>
                  <a:lnTo>
                    <a:pt x="48094" y="0"/>
                  </a:lnTo>
                  <a:lnTo>
                    <a:pt x="87160" y="7492"/>
                  </a:lnTo>
                  <a:lnTo>
                    <a:pt x="107086" y="50330"/>
                  </a:lnTo>
                  <a:lnTo>
                    <a:pt x="86029" y="93522"/>
                  </a:lnTo>
                  <a:lnTo>
                    <a:pt x="53708" y="101053"/>
                  </a:lnTo>
                  <a:lnTo>
                    <a:pt x="17665" y="93522"/>
                  </a:lnTo>
                  <a:lnTo>
                    <a:pt x="0" y="45821"/>
                  </a:lnTo>
                  <a:close/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79" name="Graphic 96">
              <a:extLst>
                <a:ext uri="{FF2B5EF4-FFF2-40B4-BE49-F238E27FC236}">
                  <a16:creationId xmlns:a16="http://schemas.microsoft.com/office/drawing/2014/main" id="{C76E7B62-C2B0-5860-62D7-9B5959C0E5B1}"/>
                </a:ext>
              </a:extLst>
            </p:cNvPr>
            <p:cNvSpPr/>
            <p:nvPr/>
          </p:nvSpPr>
          <p:spPr>
            <a:xfrm>
              <a:off x="2251506" y="1272082"/>
              <a:ext cx="83185" cy="90805"/>
            </a:xfrm>
            <a:custGeom>
              <a:avLst/>
              <a:gdLst/>
              <a:ahLst/>
              <a:cxnLst/>
              <a:rect l="l" t="t" r="r" b="b"/>
              <a:pathLst>
                <a:path w="83185" h="90805">
                  <a:moveTo>
                    <a:pt x="3606" y="79362"/>
                  </a:moveTo>
                  <a:lnTo>
                    <a:pt x="37591" y="90551"/>
                  </a:lnTo>
                  <a:lnTo>
                    <a:pt x="65773" y="84175"/>
                  </a:lnTo>
                  <a:lnTo>
                    <a:pt x="83032" y="46621"/>
                  </a:lnTo>
                  <a:lnTo>
                    <a:pt x="65773" y="4521"/>
                  </a:lnTo>
                  <a:lnTo>
                    <a:pt x="25209" y="0"/>
                  </a:lnTo>
                  <a:lnTo>
                    <a:pt x="0" y="8305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0" name="Graphic 97">
              <a:extLst>
                <a:ext uri="{FF2B5EF4-FFF2-40B4-BE49-F238E27FC236}">
                  <a16:creationId xmlns:a16="http://schemas.microsoft.com/office/drawing/2014/main" id="{AFFDE57E-E7A0-751C-4BC3-ADDF10766478}"/>
                </a:ext>
              </a:extLst>
            </p:cNvPr>
            <p:cNvSpPr/>
            <p:nvPr/>
          </p:nvSpPr>
          <p:spPr>
            <a:xfrm>
              <a:off x="2560726" y="1343850"/>
              <a:ext cx="55244" cy="93980"/>
            </a:xfrm>
            <a:custGeom>
              <a:avLst/>
              <a:gdLst/>
              <a:ahLst/>
              <a:cxnLst/>
              <a:rect l="l" t="t" r="r" b="b"/>
              <a:pathLst>
                <a:path w="55244" h="93980">
                  <a:moveTo>
                    <a:pt x="0" y="0"/>
                  </a:moveTo>
                  <a:lnTo>
                    <a:pt x="37172" y="10541"/>
                  </a:lnTo>
                  <a:lnTo>
                    <a:pt x="55219" y="53746"/>
                  </a:lnTo>
                  <a:lnTo>
                    <a:pt x="34531" y="93560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1" name="Graphic 98">
              <a:extLst>
                <a:ext uri="{FF2B5EF4-FFF2-40B4-BE49-F238E27FC236}">
                  <a16:creationId xmlns:a16="http://schemas.microsoft.com/office/drawing/2014/main" id="{F68B321E-BCB4-6B0E-0AB2-6F4690AE00D0}"/>
                </a:ext>
              </a:extLst>
            </p:cNvPr>
            <p:cNvSpPr/>
            <p:nvPr/>
          </p:nvSpPr>
          <p:spPr>
            <a:xfrm>
              <a:off x="2251494" y="1280375"/>
              <a:ext cx="53975" cy="82550"/>
            </a:xfrm>
            <a:custGeom>
              <a:avLst/>
              <a:gdLst/>
              <a:ahLst/>
              <a:cxnLst/>
              <a:rect l="l" t="t" r="r" b="b"/>
              <a:pathLst>
                <a:path w="53975" h="82550">
                  <a:moveTo>
                    <a:pt x="37591" y="82257"/>
                  </a:moveTo>
                  <a:lnTo>
                    <a:pt x="53365" y="49212"/>
                  </a:lnTo>
                  <a:lnTo>
                    <a:pt x="34569" y="2984"/>
                  </a:lnTo>
                  <a:lnTo>
                    <a:pt x="0" y="0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2" name="Graphic 99">
              <a:extLst>
                <a:ext uri="{FF2B5EF4-FFF2-40B4-BE49-F238E27FC236}">
                  <a16:creationId xmlns:a16="http://schemas.microsoft.com/office/drawing/2014/main" id="{49356425-9B67-67AD-7B67-1D7BAA3296AB}"/>
                </a:ext>
              </a:extLst>
            </p:cNvPr>
            <p:cNvSpPr/>
            <p:nvPr/>
          </p:nvSpPr>
          <p:spPr>
            <a:xfrm>
              <a:off x="2597899" y="1343837"/>
              <a:ext cx="31115" cy="10795"/>
            </a:xfrm>
            <a:custGeom>
              <a:avLst/>
              <a:gdLst/>
              <a:ahLst/>
              <a:cxnLst/>
              <a:rect l="l" t="t" r="r" b="b"/>
              <a:pathLst>
                <a:path w="31115" h="10795">
                  <a:moveTo>
                    <a:pt x="0" y="10541"/>
                  </a:moveTo>
                  <a:lnTo>
                    <a:pt x="30822" y="0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3" name="Graphic 100">
              <a:extLst>
                <a:ext uri="{FF2B5EF4-FFF2-40B4-BE49-F238E27FC236}">
                  <a16:creationId xmlns:a16="http://schemas.microsoft.com/office/drawing/2014/main" id="{C807C51F-5560-3445-BA75-3FB2EC6C85F4}"/>
                </a:ext>
              </a:extLst>
            </p:cNvPr>
            <p:cNvSpPr/>
            <p:nvPr/>
          </p:nvSpPr>
          <p:spPr>
            <a:xfrm>
              <a:off x="2615945" y="1386687"/>
              <a:ext cx="33020" cy="11430"/>
            </a:xfrm>
            <a:custGeom>
              <a:avLst/>
              <a:gdLst/>
              <a:ahLst/>
              <a:cxnLst/>
              <a:rect l="l" t="t" r="r" b="b"/>
              <a:pathLst>
                <a:path w="33020" h="11430">
                  <a:moveTo>
                    <a:pt x="32689" y="0"/>
                  </a:moveTo>
                  <a:lnTo>
                    <a:pt x="0" y="10909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4" name="Graphic 101">
              <a:extLst>
                <a:ext uri="{FF2B5EF4-FFF2-40B4-BE49-F238E27FC236}">
                  <a16:creationId xmlns:a16="http://schemas.microsoft.com/office/drawing/2014/main" id="{45B21B23-369F-22CE-E657-FB522AF64A04}"/>
                </a:ext>
              </a:extLst>
            </p:cNvPr>
            <p:cNvSpPr/>
            <p:nvPr/>
          </p:nvSpPr>
          <p:spPr>
            <a:xfrm>
              <a:off x="2304872" y="1318704"/>
              <a:ext cx="29845" cy="11430"/>
            </a:xfrm>
            <a:custGeom>
              <a:avLst/>
              <a:gdLst/>
              <a:ahLst/>
              <a:cxnLst/>
              <a:rect l="l" t="t" r="r" b="b"/>
              <a:pathLst>
                <a:path w="29845" h="11430">
                  <a:moveTo>
                    <a:pt x="0" y="10896"/>
                  </a:moveTo>
                  <a:lnTo>
                    <a:pt x="29667" y="0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5" name="Graphic 102">
              <a:extLst>
                <a:ext uri="{FF2B5EF4-FFF2-40B4-BE49-F238E27FC236}">
                  <a16:creationId xmlns:a16="http://schemas.microsoft.com/office/drawing/2014/main" id="{1CBCE2FB-BA2A-FA1E-966D-6AB169553C9D}"/>
                </a:ext>
              </a:extLst>
            </p:cNvPr>
            <p:cNvSpPr/>
            <p:nvPr/>
          </p:nvSpPr>
          <p:spPr>
            <a:xfrm>
              <a:off x="2286063" y="1276616"/>
              <a:ext cx="31750" cy="6985"/>
            </a:xfrm>
            <a:custGeom>
              <a:avLst/>
              <a:gdLst/>
              <a:ahLst/>
              <a:cxnLst/>
              <a:rect l="l" t="t" r="r" b="b"/>
              <a:pathLst>
                <a:path w="31750" h="6985">
                  <a:moveTo>
                    <a:pt x="31203" y="0"/>
                  </a:moveTo>
                  <a:lnTo>
                    <a:pt x="0" y="6756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86" name="Image 103">
              <a:extLst>
                <a:ext uri="{FF2B5EF4-FFF2-40B4-BE49-F238E27FC236}">
                  <a16:creationId xmlns:a16="http://schemas.microsoft.com/office/drawing/2014/main" id="{D89AB803-152E-0133-E28C-99CE9D25DBF1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245334" y="1676565"/>
              <a:ext cx="98386" cy="100253"/>
            </a:xfrm>
            <a:prstGeom prst="rect">
              <a:avLst/>
            </a:prstGeom>
          </p:spPr>
        </p:pic>
        <p:sp>
          <p:nvSpPr>
            <p:cNvPr id="87" name="Graphic 104">
              <a:extLst>
                <a:ext uri="{FF2B5EF4-FFF2-40B4-BE49-F238E27FC236}">
                  <a16:creationId xmlns:a16="http://schemas.microsoft.com/office/drawing/2014/main" id="{D9F6A480-663B-F217-9C80-297900EE16BD}"/>
                </a:ext>
              </a:extLst>
            </p:cNvPr>
            <p:cNvSpPr/>
            <p:nvPr/>
          </p:nvSpPr>
          <p:spPr>
            <a:xfrm>
              <a:off x="2006193" y="1225524"/>
              <a:ext cx="92075" cy="87630"/>
            </a:xfrm>
            <a:custGeom>
              <a:avLst/>
              <a:gdLst/>
              <a:ahLst/>
              <a:cxnLst/>
              <a:rect l="l" t="t" r="r" b="b"/>
              <a:pathLst>
                <a:path w="92075" h="87630">
                  <a:moveTo>
                    <a:pt x="14655" y="5245"/>
                  </a:moveTo>
                  <a:lnTo>
                    <a:pt x="40932" y="0"/>
                  </a:lnTo>
                  <a:lnTo>
                    <a:pt x="75501" y="6375"/>
                  </a:lnTo>
                  <a:lnTo>
                    <a:pt x="91655" y="43586"/>
                  </a:lnTo>
                  <a:lnTo>
                    <a:pt x="77000" y="81902"/>
                  </a:lnTo>
                  <a:lnTo>
                    <a:pt x="46583" y="87160"/>
                  </a:lnTo>
                  <a:lnTo>
                    <a:pt x="16903" y="80772"/>
                  </a:lnTo>
                  <a:lnTo>
                    <a:pt x="0" y="41706"/>
                  </a:lnTo>
                  <a:lnTo>
                    <a:pt x="14655" y="5245"/>
                  </a:lnTo>
                  <a:close/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8" name="Graphic 105">
              <a:extLst>
                <a:ext uri="{FF2B5EF4-FFF2-40B4-BE49-F238E27FC236}">
                  <a16:creationId xmlns:a16="http://schemas.microsoft.com/office/drawing/2014/main" id="{36CC82AE-FB6A-7955-B37C-A23D11869339}"/>
                </a:ext>
              </a:extLst>
            </p:cNvPr>
            <p:cNvSpPr/>
            <p:nvPr/>
          </p:nvSpPr>
          <p:spPr>
            <a:xfrm>
              <a:off x="1781149" y="1172540"/>
              <a:ext cx="69215" cy="81915"/>
            </a:xfrm>
            <a:custGeom>
              <a:avLst/>
              <a:gdLst/>
              <a:ahLst/>
              <a:cxnLst/>
              <a:rect l="l" t="t" r="r" b="b"/>
              <a:pathLst>
                <a:path w="69215" h="81915">
                  <a:moveTo>
                    <a:pt x="0" y="2641"/>
                  </a:moveTo>
                  <a:lnTo>
                    <a:pt x="22542" y="0"/>
                  </a:lnTo>
                  <a:lnTo>
                    <a:pt x="54864" y="4864"/>
                  </a:lnTo>
                  <a:lnTo>
                    <a:pt x="68757" y="39839"/>
                  </a:lnTo>
                  <a:lnTo>
                    <a:pt x="56730" y="75907"/>
                  </a:lnTo>
                  <a:lnTo>
                    <a:pt x="26682" y="81533"/>
                  </a:lnTo>
                  <a:lnTo>
                    <a:pt x="1524" y="75425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9" name="Graphic 106">
              <a:extLst>
                <a:ext uri="{FF2B5EF4-FFF2-40B4-BE49-F238E27FC236}">
                  <a16:creationId xmlns:a16="http://schemas.microsoft.com/office/drawing/2014/main" id="{9EAE42E3-3F8C-79BF-8C8F-7A8A415C7644}"/>
                </a:ext>
              </a:extLst>
            </p:cNvPr>
            <p:cNvSpPr/>
            <p:nvPr/>
          </p:nvSpPr>
          <p:spPr>
            <a:xfrm>
              <a:off x="2020849" y="1230769"/>
              <a:ext cx="44450" cy="81915"/>
            </a:xfrm>
            <a:custGeom>
              <a:avLst/>
              <a:gdLst/>
              <a:ahLst/>
              <a:cxnLst/>
              <a:rect l="l" t="t" r="r" b="b"/>
              <a:pathLst>
                <a:path w="44450" h="81915">
                  <a:moveTo>
                    <a:pt x="0" y="0"/>
                  </a:moveTo>
                  <a:lnTo>
                    <a:pt x="26670" y="6019"/>
                  </a:lnTo>
                  <a:lnTo>
                    <a:pt x="43929" y="48107"/>
                  </a:lnTo>
                  <a:lnTo>
                    <a:pt x="31927" y="81915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0" name="Graphic 107">
              <a:extLst>
                <a:ext uri="{FF2B5EF4-FFF2-40B4-BE49-F238E27FC236}">
                  <a16:creationId xmlns:a16="http://schemas.microsoft.com/office/drawing/2014/main" id="{783305EF-2EFB-034D-9A00-D265A161442D}"/>
                </a:ext>
              </a:extLst>
            </p:cNvPr>
            <p:cNvSpPr/>
            <p:nvPr/>
          </p:nvSpPr>
          <p:spPr>
            <a:xfrm>
              <a:off x="1783016" y="1175181"/>
              <a:ext cx="35560" cy="79375"/>
            </a:xfrm>
            <a:custGeom>
              <a:avLst/>
              <a:gdLst/>
              <a:ahLst/>
              <a:cxnLst/>
              <a:rect l="l" t="t" r="r" b="b"/>
              <a:pathLst>
                <a:path w="35560" h="79375">
                  <a:moveTo>
                    <a:pt x="24803" y="78892"/>
                  </a:moveTo>
                  <a:lnTo>
                    <a:pt x="34937" y="46558"/>
                  </a:lnTo>
                  <a:lnTo>
                    <a:pt x="19913" y="5245"/>
                  </a:lnTo>
                  <a:lnTo>
                    <a:pt x="0" y="0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1" name="Graphic 108">
              <a:extLst>
                <a:ext uri="{FF2B5EF4-FFF2-40B4-BE49-F238E27FC236}">
                  <a16:creationId xmlns:a16="http://schemas.microsoft.com/office/drawing/2014/main" id="{6B44C2C5-8F82-CB87-C94A-DA1E9D8403B8}"/>
                </a:ext>
              </a:extLst>
            </p:cNvPr>
            <p:cNvSpPr/>
            <p:nvPr/>
          </p:nvSpPr>
          <p:spPr>
            <a:xfrm>
              <a:off x="2047519" y="1231900"/>
              <a:ext cx="34290" cy="5080"/>
            </a:xfrm>
            <a:custGeom>
              <a:avLst/>
              <a:gdLst/>
              <a:ahLst/>
              <a:cxnLst/>
              <a:rect l="l" t="t" r="r" b="b"/>
              <a:pathLst>
                <a:path w="34290" h="5080">
                  <a:moveTo>
                    <a:pt x="0" y="4889"/>
                  </a:moveTo>
                  <a:lnTo>
                    <a:pt x="34175" y="0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2" name="Graphic 109">
              <a:extLst>
                <a:ext uri="{FF2B5EF4-FFF2-40B4-BE49-F238E27FC236}">
                  <a16:creationId xmlns:a16="http://schemas.microsoft.com/office/drawing/2014/main" id="{E002335A-7E55-B8B8-CC7C-4F2FEE943AAB}"/>
                </a:ext>
              </a:extLst>
            </p:cNvPr>
            <p:cNvSpPr/>
            <p:nvPr/>
          </p:nvSpPr>
          <p:spPr>
            <a:xfrm>
              <a:off x="2064791" y="1269111"/>
              <a:ext cx="33655" cy="10160"/>
            </a:xfrm>
            <a:custGeom>
              <a:avLst/>
              <a:gdLst/>
              <a:ahLst/>
              <a:cxnLst/>
              <a:rect l="l" t="t" r="r" b="b"/>
              <a:pathLst>
                <a:path w="33655" h="10160">
                  <a:moveTo>
                    <a:pt x="33070" y="0"/>
                  </a:moveTo>
                  <a:lnTo>
                    <a:pt x="0" y="9766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3" name="Graphic 110">
              <a:extLst>
                <a:ext uri="{FF2B5EF4-FFF2-40B4-BE49-F238E27FC236}">
                  <a16:creationId xmlns:a16="http://schemas.microsoft.com/office/drawing/2014/main" id="{7E156B7A-E449-24E0-7580-9A905468AF72}"/>
                </a:ext>
              </a:extLst>
            </p:cNvPr>
            <p:cNvSpPr/>
            <p:nvPr/>
          </p:nvSpPr>
          <p:spPr>
            <a:xfrm>
              <a:off x="1817954" y="1212380"/>
              <a:ext cx="32384" cy="9525"/>
            </a:xfrm>
            <a:custGeom>
              <a:avLst/>
              <a:gdLst/>
              <a:ahLst/>
              <a:cxnLst/>
              <a:rect l="l" t="t" r="r" b="b"/>
              <a:pathLst>
                <a:path w="32384" h="9525">
                  <a:moveTo>
                    <a:pt x="31940" y="0"/>
                  </a:moveTo>
                  <a:lnTo>
                    <a:pt x="0" y="9372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4" name="Graphic 111">
              <a:extLst>
                <a:ext uri="{FF2B5EF4-FFF2-40B4-BE49-F238E27FC236}">
                  <a16:creationId xmlns:a16="http://schemas.microsoft.com/office/drawing/2014/main" id="{F18A803C-EA1B-F9C1-20B7-53CEC43808B9}"/>
                </a:ext>
              </a:extLst>
            </p:cNvPr>
            <p:cNvSpPr/>
            <p:nvPr/>
          </p:nvSpPr>
          <p:spPr>
            <a:xfrm>
              <a:off x="1802942" y="1177404"/>
              <a:ext cx="33655" cy="3175"/>
            </a:xfrm>
            <a:custGeom>
              <a:avLst/>
              <a:gdLst/>
              <a:ahLst/>
              <a:cxnLst/>
              <a:rect l="l" t="t" r="r" b="b"/>
              <a:pathLst>
                <a:path w="33655" h="3175">
                  <a:moveTo>
                    <a:pt x="33070" y="0"/>
                  </a:moveTo>
                  <a:lnTo>
                    <a:pt x="0" y="3022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5" name="Graphic 112">
              <a:extLst>
                <a:ext uri="{FF2B5EF4-FFF2-40B4-BE49-F238E27FC236}">
                  <a16:creationId xmlns:a16="http://schemas.microsoft.com/office/drawing/2014/main" id="{E766E96B-5405-D68E-2936-993EB7989EEA}"/>
                </a:ext>
              </a:extLst>
            </p:cNvPr>
            <p:cNvSpPr/>
            <p:nvPr/>
          </p:nvSpPr>
          <p:spPr>
            <a:xfrm>
              <a:off x="1415084" y="1092492"/>
              <a:ext cx="55880" cy="76200"/>
            </a:xfrm>
            <a:custGeom>
              <a:avLst/>
              <a:gdLst/>
              <a:ahLst/>
              <a:cxnLst/>
              <a:rect l="l" t="t" r="r" b="b"/>
              <a:pathLst>
                <a:path w="55880" h="76200">
                  <a:moveTo>
                    <a:pt x="0" y="0"/>
                  </a:moveTo>
                  <a:lnTo>
                    <a:pt x="20040" y="0"/>
                  </a:lnTo>
                  <a:lnTo>
                    <a:pt x="43345" y="7569"/>
                  </a:lnTo>
                  <a:lnTo>
                    <a:pt x="55740" y="40601"/>
                  </a:lnTo>
                  <a:lnTo>
                    <a:pt x="47078" y="70662"/>
                  </a:lnTo>
                  <a:lnTo>
                    <a:pt x="17411" y="75920"/>
                  </a:lnTo>
                  <a:lnTo>
                    <a:pt x="1143" y="74498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6" name="Graphic 113">
              <a:extLst>
                <a:ext uri="{FF2B5EF4-FFF2-40B4-BE49-F238E27FC236}">
                  <a16:creationId xmlns:a16="http://schemas.microsoft.com/office/drawing/2014/main" id="{E68A7EFB-C74D-5DFE-5917-F503B535D80C}"/>
                </a:ext>
              </a:extLst>
            </p:cNvPr>
            <p:cNvSpPr/>
            <p:nvPr/>
          </p:nvSpPr>
          <p:spPr>
            <a:xfrm>
              <a:off x="1595183" y="1137970"/>
              <a:ext cx="79375" cy="81280"/>
            </a:xfrm>
            <a:custGeom>
              <a:avLst/>
              <a:gdLst/>
              <a:ahLst/>
              <a:cxnLst/>
              <a:rect l="l" t="t" r="r" b="b"/>
              <a:pathLst>
                <a:path w="79375" h="81280">
                  <a:moveTo>
                    <a:pt x="9398" y="6019"/>
                  </a:moveTo>
                  <a:lnTo>
                    <a:pt x="36068" y="0"/>
                  </a:lnTo>
                  <a:lnTo>
                    <a:pt x="66116" y="5638"/>
                  </a:lnTo>
                  <a:lnTo>
                    <a:pt x="79260" y="39090"/>
                  </a:lnTo>
                  <a:lnTo>
                    <a:pt x="67233" y="76276"/>
                  </a:lnTo>
                  <a:lnTo>
                    <a:pt x="37960" y="80772"/>
                  </a:lnTo>
                  <a:lnTo>
                    <a:pt x="13525" y="72517"/>
                  </a:lnTo>
                  <a:lnTo>
                    <a:pt x="0" y="39827"/>
                  </a:lnTo>
                  <a:lnTo>
                    <a:pt x="9398" y="6019"/>
                  </a:lnTo>
                  <a:close/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7" name="Graphic 114">
              <a:extLst>
                <a:ext uri="{FF2B5EF4-FFF2-40B4-BE49-F238E27FC236}">
                  <a16:creationId xmlns:a16="http://schemas.microsoft.com/office/drawing/2014/main" id="{D20A8FDE-493E-168B-DF2C-504607D86E2B}"/>
                </a:ext>
              </a:extLst>
            </p:cNvPr>
            <p:cNvSpPr/>
            <p:nvPr/>
          </p:nvSpPr>
          <p:spPr>
            <a:xfrm>
              <a:off x="1405064" y="1095514"/>
              <a:ext cx="36830" cy="73025"/>
            </a:xfrm>
            <a:custGeom>
              <a:avLst/>
              <a:gdLst/>
              <a:ahLst/>
              <a:cxnLst/>
              <a:rect l="l" t="t" r="r" b="b"/>
              <a:pathLst>
                <a:path w="36830" h="73025">
                  <a:moveTo>
                    <a:pt x="0" y="0"/>
                  </a:moveTo>
                  <a:lnTo>
                    <a:pt x="22174" y="6400"/>
                  </a:lnTo>
                  <a:lnTo>
                    <a:pt x="36830" y="37973"/>
                  </a:lnTo>
                  <a:lnTo>
                    <a:pt x="27432" y="72898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8" name="Graphic 115">
              <a:extLst>
                <a:ext uri="{FF2B5EF4-FFF2-40B4-BE49-F238E27FC236}">
                  <a16:creationId xmlns:a16="http://schemas.microsoft.com/office/drawing/2014/main" id="{73C1802D-1E0F-97AF-B8AD-7210FA933DD0}"/>
                </a:ext>
              </a:extLst>
            </p:cNvPr>
            <p:cNvSpPr/>
            <p:nvPr/>
          </p:nvSpPr>
          <p:spPr>
            <a:xfrm>
              <a:off x="1604581" y="1143990"/>
              <a:ext cx="38735" cy="74930"/>
            </a:xfrm>
            <a:custGeom>
              <a:avLst/>
              <a:gdLst/>
              <a:ahLst/>
              <a:cxnLst/>
              <a:rect l="l" t="t" r="r" b="b"/>
              <a:pathLst>
                <a:path w="38735" h="74930">
                  <a:moveTo>
                    <a:pt x="0" y="0"/>
                  </a:moveTo>
                  <a:lnTo>
                    <a:pt x="24409" y="3378"/>
                  </a:lnTo>
                  <a:lnTo>
                    <a:pt x="38315" y="38696"/>
                  </a:lnTo>
                  <a:lnTo>
                    <a:pt x="28562" y="74752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9" name="Graphic 116">
              <a:extLst>
                <a:ext uri="{FF2B5EF4-FFF2-40B4-BE49-F238E27FC236}">
                  <a16:creationId xmlns:a16="http://schemas.microsoft.com/office/drawing/2014/main" id="{CF5EDF40-D909-C205-C9E2-2A3605FFF941}"/>
                </a:ext>
              </a:extLst>
            </p:cNvPr>
            <p:cNvSpPr/>
            <p:nvPr/>
          </p:nvSpPr>
          <p:spPr>
            <a:xfrm>
              <a:off x="1427238" y="1101471"/>
              <a:ext cx="31750" cy="1270"/>
            </a:xfrm>
            <a:custGeom>
              <a:avLst/>
              <a:gdLst/>
              <a:ahLst/>
              <a:cxnLst/>
              <a:rect l="l" t="t" r="r" b="b"/>
              <a:pathLst>
                <a:path w="31750" h="635">
                  <a:moveTo>
                    <a:pt x="0" y="444"/>
                  </a:moveTo>
                  <a:lnTo>
                    <a:pt x="31724" y="0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0" name="Graphic 117">
              <a:extLst>
                <a:ext uri="{FF2B5EF4-FFF2-40B4-BE49-F238E27FC236}">
                  <a16:creationId xmlns:a16="http://schemas.microsoft.com/office/drawing/2014/main" id="{51FAB506-478D-806C-731E-291C1DE22D68}"/>
                </a:ext>
              </a:extLst>
            </p:cNvPr>
            <p:cNvSpPr/>
            <p:nvPr/>
          </p:nvSpPr>
          <p:spPr>
            <a:xfrm>
              <a:off x="1441894" y="1133094"/>
              <a:ext cx="29209" cy="1270"/>
            </a:xfrm>
            <a:custGeom>
              <a:avLst/>
              <a:gdLst/>
              <a:ahLst/>
              <a:cxnLst/>
              <a:rect l="l" t="t" r="r" b="b"/>
              <a:pathLst>
                <a:path w="29209" h="635">
                  <a:moveTo>
                    <a:pt x="28930" y="0"/>
                  </a:moveTo>
                  <a:lnTo>
                    <a:pt x="0" y="381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1" name="Graphic 118">
              <a:extLst>
                <a:ext uri="{FF2B5EF4-FFF2-40B4-BE49-F238E27FC236}">
                  <a16:creationId xmlns:a16="http://schemas.microsoft.com/office/drawing/2014/main" id="{AA45286B-42D4-FEEE-AAEA-B90D116F7713}"/>
                </a:ext>
              </a:extLst>
            </p:cNvPr>
            <p:cNvSpPr/>
            <p:nvPr/>
          </p:nvSpPr>
          <p:spPr>
            <a:xfrm>
              <a:off x="1628978" y="114360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0" y="3759"/>
                  </a:moveTo>
                  <a:lnTo>
                    <a:pt x="32308" y="0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2" name="Graphic 119">
              <a:extLst>
                <a:ext uri="{FF2B5EF4-FFF2-40B4-BE49-F238E27FC236}">
                  <a16:creationId xmlns:a16="http://schemas.microsoft.com/office/drawing/2014/main" id="{4C919215-724E-2972-3590-A0912AB2CCC8}"/>
                </a:ext>
              </a:extLst>
            </p:cNvPr>
            <p:cNvSpPr/>
            <p:nvPr/>
          </p:nvSpPr>
          <p:spPr>
            <a:xfrm>
              <a:off x="1642884" y="1177061"/>
              <a:ext cx="31750" cy="5715"/>
            </a:xfrm>
            <a:custGeom>
              <a:avLst/>
              <a:gdLst/>
              <a:ahLst/>
              <a:cxnLst/>
              <a:rect l="l" t="t" r="r" b="b"/>
              <a:pathLst>
                <a:path w="31750" h="5715">
                  <a:moveTo>
                    <a:pt x="31559" y="0"/>
                  </a:moveTo>
                  <a:lnTo>
                    <a:pt x="0" y="5626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103" name="Image 120">
              <a:extLst>
                <a:ext uri="{FF2B5EF4-FFF2-40B4-BE49-F238E27FC236}">
                  <a16:creationId xmlns:a16="http://schemas.microsoft.com/office/drawing/2014/main" id="{EABD868B-21C6-B698-26F7-2EAAB3F131D4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812097" y="2013203"/>
              <a:ext cx="552094" cy="514870"/>
            </a:xfrm>
            <a:prstGeom prst="rect">
              <a:avLst/>
            </a:prstGeom>
          </p:spPr>
        </p:pic>
        <p:sp>
          <p:nvSpPr>
            <p:cNvPr id="104" name="Graphic 121">
              <a:extLst>
                <a:ext uri="{FF2B5EF4-FFF2-40B4-BE49-F238E27FC236}">
                  <a16:creationId xmlns:a16="http://schemas.microsoft.com/office/drawing/2014/main" id="{D0B97CBA-7F7C-BE3E-D834-92B795139E88}"/>
                </a:ext>
              </a:extLst>
            </p:cNvPr>
            <p:cNvSpPr/>
            <p:nvPr/>
          </p:nvSpPr>
          <p:spPr>
            <a:xfrm>
              <a:off x="2812097" y="2013204"/>
              <a:ext cx="552450" cy="514984"/>
            </a:xfrm>
            <a:custGeom>
              <a:avLst/>
              <a:gdLst/>
              <a:ahLst/>
              <a:cxnLst/>
              <a:rect l="l" t="t" r="r" b="b"/>
              <a:pathLst>
                <a:path w="552450" h="514984">
                  <a:moveTo>
                    <a:pt x="552107" y="152247"/>
                  </a:moveTo>
                  <a:lnTo>
                    <a:pt x="7797" y="0"/>
                  </a:lnTo>
                  <a:lnTo>
                    <a:pt x="0" y="340690"/>
                  </a:lnTo>
                  <a:lnTo>
                    <a:pt x="531672" y="514870"/>
                  </a:lnTo>
                  <a:lnTo>
                    <a:pt x="552107" y="152247"/>
                  </a:lnTo>
                  <a:close/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105" name="Image 122">
              <a:extLst>
                <a:ext uri="{FF2B5EF4-FFF2-40B4-BE49-F238E27FC236}">
                  <a16:creationId xmlns:a16="http://schemas.microsoft.com/office/drawing/2014/main" id="{F861AAEC-04CE-FAE8-B517-876FD7BFD7AB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253488" y="1858695"/>
              <a:ext cx="423557" cy="461251"/>
            </a:xfrm>
            <a:prstGeom prst="rect">
              <a:avLst/>
            </a:prstGeom>
          </p:spPr>
        </p:pic>
        <p:sp>
          <p:nvSpPr>
            <p:cNvPr id="106" name="Graphic 123">
              <a:extLst>
                <a:ext uri="{FF2B5EF4-FFF2-40B4-BE49-F238E27FC236}">
                  <a16:creationId xmlns:a16="http://schemas.microsoft.com/office/drawing/2014/main" id="{0D340A25-62B5-C9CA-BE9E-E70CA5FA93C0}"/>
                </a:ext>
              </a:extLst>
            </p:cNvPr>
            <p:cNvSpPr/>
            <p:nvPr/>
          </p:nvSpPr>
          <p:spPr>
            <a:xfrm>
              <a:off x="2253488" y="1858695"/>
              <a:ext cx="424180" cy="461645"/>
            </a:xfrm>
            <a:custGeom>
              <a:avLst/>
              <a:gdLst/>
              <a:ahLst/>
              <a:cxnLst/>
              <a:rect l="l" t="t" r="r" b="b"/>
              <a:pathLst>
                <a:path w="424180" h="461645">
                  <a:moveTo>
                    <a:pt x="0" y="0"/>
                  </a:moveTo>
                  <a:lnTo>
                    <a:pt x="423557" y="119849"/>
                  </a:lnTo>
                  <a:lnTo>
                    <a:pt x="417423" y="461264"/>
                  </a:lnTo>
                  <a:lnTo>
                    <a:pt x="279" y="310553"/>
                  </a:lnTo>
                  <a:lnTo>
                    <a:pt x="0" y="0"/>
                  </a:lnTo>
                  <a:close/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107" name="Image 124">
              <a:extLst>
                <a:ext uri="{FF2B5EF4-FFF2-40B4-BE49-F238E27FC236}">
                  <a16:creationId xmlns:a16="http://schemas.microsoft.com/office/drawing/2014/main" id="{5BF275C0-8B36-1D9C-DA93-91EA2F99B254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796338" y="1720202"/>
              <a:ext cx="342277" cy="416623"/>
            </a:xfrm>
            <a:prstGeom prst="rect">
              <a:avLst/>
            </a:prstGeom>
          </p:spPr>
        </p:pic>
        <p:sp>
          <p:nvSpPr>
            <p:cNvPr id="108" name="Graphic 125">
              <a:extLst>
                <a:ext uri="{FF2B5EF4-FFF2-40B4-BE49-F238E27FC236}">
                  <a16:creationId xmlns:a16="http://schemas.microsoft.com/office/drawing/2014/main" id="{798BA592-D321-394D-3DF2-47ACBDCB9AB9}"/>
                </a:ext>
              </a:extLst>
            </p:cNvPr>
            <p:cNvSpPr/>
            <p:nvPr/>
          </p:nvSpPr>
          <p:spPr>
            <a:xfrm>
              <a:off x="1796351" y="1720189"/>
              <a:ext cx="342265" cy="417195"/>
            </a:xfrm>
            <a:custGeom>
              <a:avLst/>
              <a:gdLst/>
              <a:ahLst/>
              <a:cxnLst/>
              <a:rect l="l" t="t" r="r" b="b"/>
              <a:pathLst>
                <a:path w="342265" h="417195">
                  <a:moveTo>
                    <a:pt x="342264" y="112268"/>
                  </a:moveTo>
                  <a:lnTo>
                    <a:pt x="0" y="0"/>
                  </a:lnTo>
                  <a:lnTo>
                    <a:pt x="9601" y="303860"/>
                  </a:lnTo>
                  <a:lnTo>
                    <a:pt x="342264" y="416623"/>
                  </a:lnTo>
                  <a:lnTo>
                    <a:pt x="342264" y="112268"/>
                  </a:lnTo>
                  <a:close/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109" name="Image 126">
              <a:extLst>
                <a:ext uri="{FF2B5EF4-FFF2-40B4-BE49-F238E27FC236}">
                  <a16:creationId xmlns:a16="http://schemas.microsoft.com/office/drawing/2014/main" id="{1036CDA8-1EF8-51A5-F315-D525E4157B53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444091" y="1608416"/>
              <a:ext cx="290042" cy="384987"/>
            </a:xfrm>
            <a:prstGeom prst="rect">
              <a:avLst/>
            </a:prstGeom>
          </p:spPr>
        </p:pic>
        <p:sp>
          <p:nvSpPr>
            <p:cNvPr id="110" name="Graphic 127">
              <a:extLst>
                <a:ext uri="{FF2B5EF4-FFF2-40B4-BE49-F238E27FC236}">
                  <a16:creationId xmlns:a16="http://schemas.microsoft.com/office/drawing/2014/main" id="{D2092450-CE99-0C8E-CD1D-0B39FA3B5C4E}"/>
                </a:ext>
              </a:extLst>
            </p:cNvPr>
            <p:cNvSpPr/>
            <p:nvPr/>
          </p:nvSpPr>
          <p:spPr>
            <a:xfrm>
              <a:off x="1444078" y="1608416"/>
              <a:ext cx="290195" cy="385445"/>
            </a:xfrm>
            <a:custGeom>
              <a:avLst/>
              <a:gdLst/>
              <a:ahLst/>
              <a:cxnLst/>
              <a:rect l="l" t="t" r="r" b="b"/>
              <a:pathLst>
                <a:path w="290195" h="385445">
                  <a:moveTo>
                    <a:pt x="277317" y="88036"/>
                  </a:moveTo>
                  <a:lnTo>
                    <a:pt x="0" y="0"/>
                  </a:lnTo>
                  <a:lnTo>
                    <a:pt x="13042" y="284721"/>
                  </a:lnTo>
                  <a:lnTo>
                    <a:pt x="290055" y="384987"/>
                  </a:lnTo>
                  <a:lnTo>
                    <a:pt x="277317" y="88036"/>
                  </a:lnTo>
                  <a:close/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111" name="Image 128">
              <a:extLst>
                <a:ext uri="{FF2B5EF4-FFF2-40B4-BE49-F238E27FC236}">
                  <a16:creationId xmlns:a16="http://schemas.microsoft.com/office/drawing/2014/main" id="{64A3B72F-94A0-1713-181A-B20B9CBEFE1E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138616" y="1812226"/>
              <a:ext cx="70383" cy="324599"/>
            </a:xfrm>
            <a:prstGeom prst="rect">
              <a:avLst/>
            </a:prstGeom>
          </p:spPr>
        </p:pic>
        <p:sp>
          <p:nvSpPr>
            <p:cNvPr id="112" name="Graphic 129">
              <a:extLst>
                <a:ext uri="{FF2B5EF4-FFF2-40B4-BE49-F238E27FC236}">
                  <a16:creationId xmlns:a16="http://schemas.microsoft.com/office/drawing/2014/main" id="{82AB6AA4-F1F7-B306-FEB5-43D12869409D}"/>
                </a:ext>
              </a:extLst>
            </p:cNvPr>
            <p:cNvSpPr/>
            <p:nvPr/>
          </p:nvSpPr>
          <p:spPr>
            <a:xfrm>
              <a:off x="2138616" y="1812226"/>
              <a:ext cx="70485" cy="325120"/>
            </a:xfrm>
            <a:custGeom>
              <a:avLst/>
              <a:gdLst/>
              <a:ahLst/>
              <a:cxnLst/>
              <a:rect l="l" t="t" r="r" b="b"/>
              <a:pathLst>
                <a:path w="70485" h="325120">
                  <a:moveTo>
                    <a:pt x="0" y="20231"/>
                  </a:moveTo>
                  <a:lnTo>
                    <a:pt x="70383" y="0"/>
                  </a:lnTo>
                  <a:lnTo>
                    <a:pt x="70383" y="303504"/>
                  </a:lnTo>
                  <a:lnTo>
                    <a:pt x="0" y="324586"/>
                  </a:lnTo>
                  <a:lnTo>
                    <a:pt x="0" y="20231"/>
                  </a:lnTo>
                  <a:close/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113" name="Image 130">
              <a:extLst>
                <a:ext uri="{FF2B5EF4-FFF2-40B4-BE49-F238E27FC236}">
                  <a16:creationId xmlns:a16="http://schemas.microsoft.com/office/drawing/2014/main" id="{3540A17E-ED17-800C-4085-F6DBEDDC17A7}"/>
                </a:ext>
              </a:extLst>
            </p:cNvPr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721408" y="1677797"/>
              <a:ext cx="80683" cy="315607"/>
            </a:xfrm>
            <a:prstGeom prst="rect">
              <a:avLst/>
            </a:prstGeom>
          </p:spPr>
        </p:pic>
        <p:sp>
          <p:nvSpPr>
            <p:cNvPr id="114" name="Graphic 131">
              <a:extLst>
                <a:ext uri="{FF2B5EF4-FFF2-40B4-BE49-F238E27FC236}">
                  <a16:creationId xmlns:a16="http://schemas.microsoft.com/office/drawing/2014/main" id="{ED51694A-D14A-EF83-FBBB-6991FB8A123B}"/>
                </a:ext>
              </a:extLst>
            </p:cNvPr>
            <p:cNvSpPr/>
            <p:nvPr/>
          </p:nvSpPr>
          <p:spPr>
            <a:xfrm>
              <a:off x="1721396" y="1677797"/>
              <a:ext cx="81280" cy="316230"/>
            </a:xfrm>
            <a:custGeom>
              <a:avLst/>
              <a:gdLst/>
              <a:ahLst/>
              <a:cxnLst/>
              <a:rect l="l" t="t" r="r" b="b"/>
              <a:pathLst>
                <a:path w="81280" h="316230">
                  <a:moveTo>
                    <a:pt x="0" y="18656"/>
                  </a:moveTo>
                  <a:lnTo>
                    <a:pt x="73279" y="0"/>
                  </a:lnTo>
                  <a:lnTo>
                    <a:pt x="80683" y="297383"/>
                  </a:lnTo>
                  <a:lnTo>
                    <a:pt x="10477" y="315607"/>
                  </a:lnTo>
                  <a:lnTo>
                    <a:pt x="0" y="18656"/>
                  </a:lnTo>
                  <a:close/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115" name="Image 132">
              <a:extLst>
                <a:ext uri="{FF2B5EF4-FFF2-40B4-BE49-F238E27FC236}">
                  <a16:creationId xmlns:a16="http://schemas.microsoft.com/office/drawing/2014/main" id="{9C9BCA6A-FD47-1AE0-2543-9DEE7B685712}"/>
                </a:ext>
              </a:extLst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670911" y="1961667"/>
              <a:ext cx="71983" cy="358279"/>
            </a:xfrm>
            <a:prstGeom prst="rect">
              <a:avLst/>
            </a:prstGeom>
          </p:spPr>
        </p:pic>
        <p:sp>
          <p:nvSpPr>
            <p:cNvPr id="116" name="Graphic 133">
              <a:extLst>
                <a:ext uri="{FF2B5EF4-FFF2-40B4-BE49-F238E27FC236}">
                  <a16:creationId xmlns:a16="http://schemas.microsoft.com/office/drawing/2014/main" id="{6D32E52E-3A6B-03E4-0D24-36F450919D0C}"/>
                </a:ext>
              </a:extLst>
            </p:cNvPr>
            <p:cNvSpPr/>
            <p:nvPr/>
          </p:nvSpPr>
          <p:spPr>
            <a:xfrm>
              <a:off x="2670911" y="1961667"/>
              <a:ext cx="72390" cy="358775"/>
            </a:xfrm>
            <a:custGeom>
              <a:avLst/>
              <a:gdLst/>
              <a:ahLst/>
              <a:cxnLst/>
              <a:rect l="l" t="t" r="r" b="b"/>
              <a:pathLst>
                <a:path w="72390" h="358775">
                  <a:moveTo>
                    <a:pt x="6121" y="16865"/>
                  </a:moveTo>
                  <a:lnTo>
                    <a:pt x="18662" y="14305"/>
                  </a:lnTo>
                  <a:lnTo>
                    <a:pt x="41052" y="8499"/>
                  </a:lnTo>
                  <a:lnTo>
                    <a:pt x="62442" y="2660"/>
                  </a:lnTo>
                  <a:lnTo>
                    <a:pt x="71983" y="0"/>
                  </a:lnTo>
                  <a:lnTo>
                    <a:pt x="64592" y="337197"/>
                  </a:lnTo>
                  <a:lnTo>
                    <a:pt x="0" y="358292"/>
                  </a:lnTo>
                  <a:lnTo>
                    <a:pt x="6121" y="16865"/>
                  </a:lnTo>
                  <a:close/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117" name="Image 134">
              <a:extLst>
                <a:ext uri="{FF2B5EF4-FFF2-40B4-BE49-F238E27FC236}">
                  <a16:creationId xmlns:a16="http://schemas.microsoft.com/office/drawing/2014/main" id="{1FF093DE-2241-F791-0561-F65C3A0D6428}"/>
                </a:ext>
              </a:extLst>
            </p:cNvPr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343770" y="2143163"/>
              <a:ext cx="83908" cy="384911"/>
            </a:xfrm>
            <a:prstGeom prst="rect">
              <a:avLst/>
            </a:prstGeom>
          </p:spPr>
        </p:pic>
        <p:sp>
          <p:nvSpPr>
            <p:cNvPr id="118" name="Graphic 135">
              <a:extLst>
                <a:ext uri="{FF2B5EF4-FFF2-40B4-BE49-F238E27FC236}">
                  <a16:creationId xmlns:a16="http://schemas.microsoft.com/office/drawing/2014/main" id="{A77CE38B-5750-70B7-FBF7-F8D041E92BE5}"/>
                </a:ext>
              </a:extLst>
            </p:cNvPr>
            <p:cNvSpPr/>
            <p:nvPr/>
          </p:nvSpPr>
          <p:spPr>
            <a:xfrm>
              <a:off x="3343770" y="2143163"/>
              <a:ext cx="84455" cy="385445"/>
            </a:xfrm>
            <a:custGeom>
              <a:avLst/>
              <a:gdLst/>
              <a:ahLst/>
              <a:cxnLst/>
              <a:rect l="l" t="t" r="r" b="b"/>
              <a:pathLst>
                <a:path w="84455" h="385445">
                  <a:moveTo>
                    <a:pt x="20434" y="22288"/>
                  </a:moveTo>
                  <a:lnTo>
                    <a:pt x="83908" y="0"/>
                  </a:lnTo>
                  <a:lnTo>
                    <a:pt x="62128" y="353186"/>
                  </a:lnTo>
                  <a:lnTo>
                    <a:pt x="0" y="384911"/>
                  </a:lnTo>
                  <a:lnTo>
                    <a:pt x="20434" y="22288"/>
                  </a:lnTo>
                  <a:close/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9" name="Graphic 136">
              <a:extLst>
                <a:ext uri="{FF2B5EF4-FFF2-40B4-BE49-F238E27FC236}">
                  <a16:creationId xmlns:a16="http://schemas.microsoft.com/office/drawing/2014/main" id="{DFAA1028-DDDA-2F37-720A-38D814266E07}"/>
                </a:ext>
              </a:extLst>
            </p:cNvPr>
            <p:cNvSpPr/>
            <p:nvPr/>
          </p:nvSpPr>
          <p:spPr>
            <a:xfrm>
              <a:off x="2300973" y="2172436"/>
              <a:ext cx="323850" cy="542925"/>
            </a:xfrm>
            <a:custGeom>
              <a:avLst/>
              <a:gdLst/>
              <a:ahLst/>
              <a:cxnLst/>
              <a:rect l="l" t="t" r="r" b="b"/>
              <a:pathLst>
                <a:path w="323850" h="542925">
                  <a:moveTo>
                    <a:pt x="0" y="0"/>
                  </a:moveTo>
                  <a:lnTo>
                    <a:pt x="0" y="423024"/>
                  </a:lnTo>
                  <a:lnTo>
                    <a:pt x="318592" y="542505"/>
                  </a:lnTo>
                  <a:lnTo>
                    <a:pt x="323837" y="1029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20" name="Graphic 137">
              <a:extLst>
                <a:ext uri="{FF2B5EF4-FFF2-40B4-BE49-F238E27FC236}">
                  <a16:creationId xmlns:a16="http://schemas.microsoft.com/office/drawing/2014/main" id="{2A446692-C93E-2F5D-B2A7-42FABF6C0472}"/>
                </a:ext>
              </a:extLst>
            </p:cNvPr>
            <p:cNvSpPr/>
            <p:nvPr/>
          </p:nvSpPr>
          <p:spPr>
            <a:xfrm>
              <a:off x="2300973" y="2172436"/>
              <a:ext cx="323850" cy="542925"/>
            </a:xfrm>
            <a:custGeom>
              <a:avLst/>
              <a:gdLst/>
              <a:ahLst/>
              <a:cxnLst/>
              <a:rect l="l" t="t" r="r" b="b"/>
              <a:pathLst>
                <a:path w="323850" h="542925">
                  <a:moveTo>
                    <a:pt x="0" y="423024"/>
                  </a:moveTo>
                  <a:lnTo>
                    <a:pt x="0" y="0"/>
                  </a:lnTo>
                  <a:lnTo>
                    <a:pt x="323837" y="102946"/>
                  </a:lnTo>
                  <a:lnTo>
                    <a:pt x="318592" y="542505"/>
                  </a:lnTo>
                  <a:lnTo>
                    <a:pt x="0" y="423024"/>
                  </a:lnTo>
                  <a:close/>
                </a:path>
              </a:pathLst>
            </a:custGeom>
            <a:ln w="12661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21" name="Graphic 138">
              <a:extLst>
                <a:ext uri="{FF2B5EF4-FFF2-40B4-BE49-F238E27FC236}">
                  <a16:creationId xmlns:a16="http://schemas.microsoft.com/office/drawing/2014/main" id="{7947E5B3-ED21-A6B8-64AD-4C0F0DED5A57}"/>
                </a:ext>
              </a:extLst>
            </p:cNvPr>
            <p:cNvSpPr/>
            <p:nvPr/>
          </p:nvSpPr>
          <p:spPr>
            <a:xfrm>
              <a:off x="1665630" y="1978545"/>
              <a:ext cx="280670" cy="470534"/>
            </a:xfrm>
            <a:custGeom>
              <a:avLst/>
              <a:gdLst/>
              <a:ahLst/>
              <a:cxnLst/>
              <a:rect l="l" t="t" r="r" b="b"/>
              <a:pathLst>
                <a:path w="280670" h="470534">
                  <a:moveTo>
                    <a:pt x="0" y="0"/>
                  </a:moveTo>
                  <a:lnTo>
                    <a:pt x="0" y="366585"/>
                  </a:lnTo>
                  <a:lnTo>
                    <a:pt x="276059" y="470115"/>
                  </a:lnTo>
                  <a:lnTo>
                    <a:pt x="280631" y="892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22" name="Graphic 139">
              <a:extLst>
                <a:ext uri="{FF2B5EF4-FFF2-40B4-BE49-F238E27FC236}">
                  <a16:creationId xmlns:a16="http://schemas.microsoft.com/office/drawing/2014/main" id="{9525010F-0ED4-F465-FACA-C79D75D379AF}"/>
                </a:ext>
              </a:extLst>
            </p:cNvPr>
            <p:cNvSpPr/>
            <p:nvPr/>
          </p:nvSpPr>
          <p:spPr>
            <a:xfrm>
              <a:off x="1665630" y="1978545"/>
              <a:ext cx="280670" cy="470534"/>
            </a:xfrm>
            <a:custGeom>
              <a:avLst/>
              <a:gdLst/>
              <a:ahLst/>
              <a:cxnLst/>
              <a:rect l="l" t="t" r="r" b="b"/>
              <a:pathLst>
                <a:path w="280670" h="470534">
                  <a:moveTo>
                    <a:pt x="0" y="366585"/>
                  </a:moveTo>
                  <a:lnTo>
                    <a:pt x="0" y="0"/>
                  </a:lnTo>
                  <a:lnTo>
                    <a:pt x="280631" y="89217"/>
                  </a:lnTo>
                  <a:lnTo>
                    <a:pt x="276059" y="470115"/>
                  </a:lnTo>
                  <a:lnTo>
                    <a:pt x="0" y="366585"/>
                  </a:lnTo>
                  <a:close/>
                </a:path>
              </a:pathLst>
            </a:custGeom>
            <a:ln w="12661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23" name="Graphic 140">
              <a:extLst>
                <a:ext uri="{FF2B5EF4-FFF2-40B4-BE49-F238E27FC236}">
                  <a16:creationId xmlns:a16="http://schemas.microsoft.com/office/drawing/2014/main" id="{6C231743-4E0F-03C3-D305-BA342A5C9D39}"/>
                </a:ext>
              </a:extLst>
            </p:cNvPr>
            <p:cNvSpPr/>
            <p:nvPr/>
          </p:nvSpPr>
          <p:spPr>
            <a:xfrm>
              <a:off x="1224241" y="1849704"/>
              <a:ext cx="245745" cy="412115"/>
            </a:xfrm>
            <a:custGeom>
              <a:avLst/>
              <a:gdLst/>
              <a:ahLst/>
              <a:cxnLst/>
              <a:rect l="l" t="t" r="r" b="b"/>
              <a:pathLst>
                <a:path w="245745" h="412115">
                  <a:moveTo>
                    <a:pt x="0" y="0"/>
                  </a:moveTo>
                  <a:lnTo>
                    <a:pt x="0" y="320928"/>
                  </a:lnTo>
                  <a:lnTo>
                    <a:pt x="241693" y="411568"/>
                  </a:lnTo>
                  <a:lnTo>
                    <a:pt x="245681" y="78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24" name="Graphic 141">
              <a:extLst>
                <a:ext uri="{FF2B5EF4-FFF2-40B4-BE49-F238E27FC236}">
                  <a16:creationId xmlns:a16="http://schemas.microsoft.com/office/drawing/2014/main" id="{A8D44560-2F78-C9BA-955C-EA0A9404E475}"/>
                </a:ext>
              </a:extLst>
            </p:cNvPr>
            <p:cNvSpPr/>
            <p:nvPr/>
          </p:nvSpPr>
          <p:spPr>
            <a:xfrm>
              <a:off x="1224241" y="1849704"/>
              <a:ext cx="245745" cy="412115"/>
            </a:xfrm>
            <a:custGeom>
              <a:avLst/>
              <a:gdLst/>
              <a:ahLst/>
              <a:cxnLst/>
              <a:rect l="l" t="t" r="r" b="b"/>
              <a:pathLst>
                <a:path w="245745" h="412115">
                  <a:moveTo>
                    <a:pt x="0" y="320928"/>
                  </a:moveTo>
                  <a:lnTo>
                    <a:pt x="0" y="0"/>
                  </a:lnTo>
                  <a:lnTo>
                    <a:pt x="245681" y="78092"/>
                  </a:lnTo>
                  <a:lnTo>
                    <a:pt x="241693" y="411568"/>
                  </a:lnTo>
                  <a:lnTo>
                    <a:pt x="0" y="320928"/>
                  </a:lnTo>
                  <a:close/>
                </a:path>
              </a:pathLst>
            </a:custGeom>
            <a:ln w="12661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25" name="Graphic 142">
              <a:extLst>
                <a:ext uri="{FF2B5EF4-FFF2-40B4-BE49-F238E27FC236}">
                  <a16:creationId xmlns:a16="http://schemas.microsoft.com/office/drawing/2014/main" id="{2EE431E6-3318-24E9-B4C7-4BAE396B0A84}"/>
                </a:ext>
              </a:extLst>
            </p:cNvPr>
            <p:cNvSpPr/>
            <p:nvPr/>
          </p:nvSpPr>
          <p:spPr>
            <a:xfrm>
              <a:off x="871943" y="1759153"/>
              <a:ext cx="212090" cy="354965"/>
            </a:xfrm>
            <a:custGeom>
              <a:avLst/>
              <a:gdLst/>
              <a:ahLst/>
              <a:cxnLst/>
              <a:rect l="l" t="t" r="r" b="b"/>
              <a:pathLst>
                <a:path w="212090" h="354965">
                  <a:moveTo>
                    <a:pt x="0" y="0"/>
                  </a:moveTo>
                  <a:lnTo>
                    <a:pt x="0" y="276491"/>
                  </a:lnTo>
                  <a:lnTo>
                    <a:pt x="208229" y="354558"/>
                  </a:lnTo>
                  <a:lnTo>
                    <a:pt x="211645" y="672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26" name="Graphic 143">
              <a:extLst>
                <a:ext uri="{FF2B5EF4-FFF2-40B4-BE49-F238E27FC236}">
                  <a16:creationId xmlns:a16="http://schemas.microsoft.com/office/drawing/2014/main" id="{70057D0E-CBF2-D211-FA7E-505454E0F86C}"/>
                </a:ext>
              </a:extLst>
            </p:cNvPr>
            <p:cNvSpPr/>
            <p:nvPr/>
          </p:nvSpPr>
          <p:spPr>
            <a:xfrm>
              <a:off x="871943" y="1759153"/>
              <a:ext cx="212090" cy="354965"/>
            </a:xfrm>
            <a:custGeom>
              <a:avLst/>
              <a:gdLst/>
              <a:ahLst/>
              <a:cxnLst/>
              <a:rect l="l" t="t" r="r" b="b"/>
              <a:pathLst>
                <a:path w="212090" h="354965">
                  <a:moveTo>
                    <a:pt x="0" y="276491"/>
                  </a:moveTo>
                  <a:lnTo>
                    <a:pt x="0" y="0"/>
                  </a:lnTo>
                  <a:lnTo>
                    <a:pt x="211645" y="67284"/>
                  </a:lnTo>
                  <a:lnTo>
                    <a:pt x="208229" y="354558"/>
                  </a:lnTo>
                  <a:lnTo>
                    <a:pt x="0" y="276491"/>
                  </a:lnTo>
                  <a:close/>
                </a:path>
              </a:pathLst>
            </a:custGeom>
            <a:ln w="12661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127" name="Image 144">
              <a:extLst>
                <a:ext uri="{FF2B5EF4-FFF2-40B4-BE49-F238E27FC236}">
                  <a16:creationId xmlns:a16="http://schemas.microsoft.com/office/drawing/2014/main" id="{434797A9-06DC-4133-FBDC-E7E5318CA444}"/>
                </a:ext>
              </a:extLst>
            </p:cNvPr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94055" y="1759153"/>
              <a:ext cx="3009290" cy="1570469"/>
            </a:xfrm>
            <a:prstGeom prst="rect">
              <a:avLst/>
            </a:prstGeom>
          </p:spPr>
        </p:pic>
        <p:sp>
          <p:nvSpPr>
            <p:cNvPr id="128" name="Graphic 145">
              <a:extLst>
                <a:ext uri="{FF2B5EF4-FFF2-40B4-BE49-F238E27FC236}">
                  <a16:creationId xmlns:a16="http://schemas.microsoft.com/office/drawing/2014/main" id="{EA23438D-9ECA-911F-FBB4-5F1C95F974B1}"/>
                </a:ext>
              </a:extLst>
            </p:cNvPr>
            <p:cNvSpPr/>
            <p:nvPr/>
          </p:nvSpPr>
          <p:spPr>
            <a:xfrm>
              <a:off x="394055" y="1759153"/>
              <a:ext cx="3009900" cy="1570990"/>
            </a:xfrm>
            <a:custGeom>
              <a:avLst/>
              <a:gdLst/>
              <a:ahLst/>
              <a:cxnLst/>
              <a:rect l="l" t="t" r="r" b="b"/>
              <a:pathLst>
                <a:path w="3009900" h="1570990">
                  <a:moveTo>
                    <a:pt x="2226525" y="1020343"/>
                  </a:moveTo>
                  <a:lnTo>
                    <a:pt x="2224328" y="1019467"/>
                  </a:lnTo>
                  <a:lnTo>
                    <a:pt x="2230755" y="516229"/>
                  </a:lnTo>
                  <a:lnTo>
                    <a:pt x="1906917" y="413283"/>
                  </a:lnTo>
                  <a:lnTo>
                    <a:pt x="1856574" y="429056"/>
                  </a:lnTo>
                  <a:lnTo>
                    <a:pt x="1863191" y="859383"/>
                  </a:lnTo>
                  <a:lnTo>
                    <a:pt x="1851444" y="864730"/>
                  </a:lnTo>
                  <a:lnTo>
                    <a:pt x="1851444" y="868705"/>
                  </a:lnTo>
                  <a:lnTo>
                    <a:pt x="1548003" y="746010"/>
                  </a:lnTo>
                  <a:lnTo>
                    <a:pt x="1552206" y="308609"/>
                  </a:lnTo>
                  <a:lnTo>
                    <a:pt x="1271574" y="219392"/>
                  </a:lnTo>
                  <a:lnTo>
                    <a:pt x="1227924" y="233083"/>
                  </a:lnTo>
                  <a:lnTo>
                    <a:pt x="1233652" y="605993"/>
                  </a:lnTo>
                  <a:lnTo>
                    <a:pt x="1217587" y="612419"/>
                  </a:lnTo>
                  <a:lnTo>
                    <a:pt x="1073150" y="554024"/>
                  </a:lnTo>
                  <a:lnTo>
                    <a:pt x="1075867" y="168643"/>
                  </a:lnTo>
                  <a:lnTo>
                    <a:pt x="830186" y="90550"/>
                  </a:lnTo>
                  <a:lnTo>
                    <a:pt x="791984" y="102527"/>
                  </a:lnTo>
                  <a:lnTo>
                    <a:pt x="796988" y="428980"/>
                  </a:lnTo>
                  <a:lnTo>
                    <a:pt x="780249" y="435597"/>
                  </a:lnTo>
                  <a:lnTo>
                    <a:pt x="685533" y="397306"/>
                  </a:lnTo>
                  <a:lnTo>
                    <a:pt x="689521" y="67284"/>
                  </a:lnTo>
                  <a:lnTo>
                    <a:pt x="477888" y="0"/>
                  </a:lnTo>
                  <a:lnTo>
                    <a:pt x="444995" y="10312"/>
                  </a:lnTo>
                  <a:lnTo>
                    <a:pt x="449313" y="291528"/>
                  </a:lnTo>
                  <a:lnTo>
                    <a:pt x="436460" y="296608"/>
                  </a:lnTo>
                  <a:lnTo>
                    <a:pt x="211899" y="205816"/>
                  </a:lnTo>
                  <a:lnTo>
                    <a:pt x="2908" y="259016"/>
                  </a:lnTo>
                  <a:lnTo>
                    <a:pt x="0" y="302361"/>
                  </a:lnTo>
                  <a:lnTo>
                    <a:pt x="2696006" y="1570456"/>
                  </a:lnTo>
                  <a:lnTo>
                    <a:pt x="3009290" y="1396949"/>
                  </a:lnTo>
                  <a:lnTo>
                    <a:pt x="3009290" y="1336814"/>
                  </a:lnTo>
                  <a:lnTo>
                    <a:pt x="2226525" y="1020343"/>
                  </a:lnTo>
                  <a:close/>
                </a:path>
              </a:pathLst>
            </a:custGeom>
            <a:ln w="12661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29" name="Graphic 146">
              <a:extLst>
                <a:ext uri="{FF2B5EF4-FFF2-40B4-BE49-F238E27FC236}">
                  <a16:creationId xmlns:a16="http://schemas.microsoft.com/office/drawing/2014/main" id="{96F2D02A-E660-2E38-E6DD-0FB416FDB3CC}"/>
                </a:ext>
              </a:extLst>
            </p:cNvPr>
            <p:cNvSpPr/>
            <p:nvPr/>
          </p:nvSpPr>
          <p:spPr>
            <a:xfrm>
              <a:off x="396963" y="2018182"/>
              <a:ext cx="3006725" cy="1251585"/>
            </a:xfrm>
            <a:custGeom>
              <a:avLst/>
              <a:gdLst/>
              <a:ahLst/>
              <a:cxnLst/>
              <a:rect l="l" t="t" r="r" b="b"/>
              <a:pathLst>
                <a:path w="3006725" h="1251585">
                  <a:moveTo>
                    <a:pt x="0" y="0"/>
                  </a:moveTo>
                  <a:lnTo>
                    <a:pt x="2695613" y="1251432"/>
                  </a:lnTo>
                  <a:lnTo>
                    <a:pt x="3006382" y="1077798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30" name="Graphic 147">
              <a:extLst>
                <a:ext uri="{FF2B5EF4-FFF2-40B4-BE49-F238E27FC236}">
                  <a16:creationId xmlns:a16="http://schemas.microsoft.com/office/drawing/2014/main" id="{B9237B45-A82E-89AD-F8F5-9BD5B216AEC8}"/>
                </a:ext>
              </a:extLst>
            </p:cNvPr>
            <p:cNvSpPr/>
            <p:nvPr/>
          </p:nvSpPr>
          <p:spPr>
            <a:xfrm>
              <a:off x="3090062" y="3269602"/>
              <a:ext cx="2540" cy="60325"/>
            </a:xfrm>
            <a:custGeom>
              <a:avLst/>
              <a:gdLst/>
              <a:ahLst/>
              <a:cxnLst/>
              <a:rect l="l" t="t" r="r" b="b"/>
              <a:pathLst>
                <a:path w="2540" h="60325">
                  <a:moveTo>
                    <a:pt x="0" y="60020"/>
                  </a:moveTo>
                  <a:lnTo>
                    <a:pt x="2514" y="0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131" name="Image 148">
              <a:extLst>
                <a:ext uri="{FF2B5EF4-FFF2-40B4-BE49-F238E27FC236}">
                  <a16:creationId xmlns:a16="http://schemas.microsoft.com/office/drawing/2014/main" id="{BC036FF1-FB2C-F2AB-E28A-FBE206D470D4}"/>
                </a:ext>
              </a:extLst>
            </p:cNvPr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305952" y="2714942"/>
              <a:ext cx="313626" cy="189585"/>
            </a:xfrm>
            <a:prstGeom prst="rect">
              <a:avLst/>
            </a:prstGeom>
          </p:spPr>
        </p:pic>
        <p:sp>
          <p:nvSpPr>
            <p:cNvPr id="132" name="Graphic 149">
              <a:extLst>
                <a:ext uri="{FF2B5EF4-FFF2-40B4-BE49-F238E27FC236}">
                  <a16:creationId xmlns:a16="http://schemas.microsoft.com/office/drawing/2014/main" id="{68A3ECC4-C0FE-2C6F-57F7-3D44DEB62B58}"/>
                </a:ext>
              </a:extLst>
            </p:cNvPr>
            <p:cNvSpPr/>
            <p:nvPr/>
          </p:nvSpPr>
          <p:spPr>
            <a:xfrm>
              <a:off x="2305964" y="2714942"/>
              <a:ext cx="313690" cy="189865"/>
            </a:xfrm>
            <a:custGeom>
              <a:avLst/>
              <a:gdLst/>
              <a:ahLst/>
              <a:cxnLst/>
              <a:rect l="l" t="t" r="r" b="b"/>
              <a:pathLst>
                <a:path w="313690" h="189865">
                  <a:moveTo>
                    <a:pt x="0" y="189585"/>
                  </a:moveTo>
                  <a:lnTo>
                    <a:pt x="0" y="117970"/>
                  </a:lnTo>
                  <a:lnTo>
                    <a:pt x="313601" y="0"/>
                  </a:lnTo>
                  <a:lnTo>
                    <a:pt x="313245" y="66751"/>
                  </a:lnTo>
                  <a:lnTo>
                    <a:pt x="0" y="189585"/>
                  </a:lnTo>
                  <a:close/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133" name="Image 150">
              <a:extLst>
                <a:ext uri="{FF2B5EF4-FFF2-40B4-BE49-F238E27FC236}">
                  <a16:creationId xmlns:a16="http://schemas.microsoft.com/office/drawing/2014/main" id="{2E78D87B-56CF-A600-2E09-B0249FFC0EB2}"/>
                </a:ext>
              </a:extLst>
            </p:cNvPr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019947" y="2711221"/>
              <a:ext cx="286003" cy="193306"/>
            </a:xfrm>
            <a:prstGeom prst="rect">
              <a:avLst/>
            </a:prstGeom>
          </p:spPr>
        </p:pic>
        <p:sp>
          <p:nvSpPr>
            <p:cNvPr id="134" name="Graphic 151">
              <a:extLst>
                <a:ext uri="{FF2B5EF4-FFF2-40B4-BE49-F238E27FC236}">
                  <a16:creationId xmlns:a16="http://schemas.microsoft.com/office/drawing/2014/main" id="{EBF76FFF-34D1-14E2-6136-15D90B497DAE}"/>
                </a:ext>
              </a:extLst>
            </p:cNvPr>
            <p:cNvSpPr/>
            <p:nvPr/>
          </p:nvSpPr>
          <p:spPr>
            <a:xfrm>
              <a:off x="2019947" y="2711221"/>
              <a:ext cx="286385" cy="193675"/>
            </a:xfrm>
            <a:custGeom>
              <a:avLst/>
              <a:gdLst/>
              <a:ahLst/>
              <a:cxnLst/>
              <a:rect l="l" t="t" r="r" b="b"/>
              <a:pathLst>
                <a:path w="286385" h="193675">
                  <a:moveTo>
                    <a:pt x="286016" y="121691"/>
                  </a:moveTo>
                  <a:lnTo>
                    <a:pt x="0" y="0"/>
                  </a:lnTo>
                  <a:lnTo>
                    <a:pt x="1117" y="65404"/>
                  </a:lnTo>
                  <a:lnTo>
                    <a:pt x="286016" y="193306"/>
                  </a:lnTo>
                  <a:lnTo>
                    <a:pt x="286016" y="121691"/>
                  </a:lnTo>
                  <a:close/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135" name="Image 152">
              <a:extLst>
                <a:ext uri="{FF2B5EF4-FFF2-40B4-BE49-F238E27FC236}">
                  <a16:creationId xmlns:a16="http://schemas.microsoft.com/office/drawing/2014/main" id="{5274B1A5-7CB6-9DBF-A027-D95B89BDE3C6}"/>
                </a:ext>
              </a:extLst>
            </p:cNvPr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019592" y="2599156"/>
              <a:ext cx="599986" cy="233756"/>
            </a:xfrm>
            <a:prstGeom prst="rect">
              <a:avLst/>
            </a:prstGeom>
          </p:spPr>
        </p:pic>
        <p:sp>
          <p:nvSpPr>
            <p:cNvPr id="136" name="Graphic 153">
              <a:extLst>
                <a:ext uri="{FF2B5EF4-FFF2-40B4-BE49-F238E27FC236}">
                  <a16:creationId xmlns:a16="http://schemas.microsoft.com/office/drawing/2014/main" id="{1BF27D2A-D8CD-94AD-6F73-A6F606686E82}"/>
                </a:ext>
              </a:extLst>
            </p:cNvPr>
            <p:cNvSpPr/>
            <p:nvPr/>
          </p:nvSpPr>
          <p:spPr>
            <a:xfrm>
              <a:off x="2019592" y="2599156"/>
              <a:ext cx="600075" cy="234315"/>
            </a:xfrm>
            <a:custGeom>
              <a:avLst/>
              <a:gdLst/>
              <a:ahLst/>
              <a:cxnLst/>
              <a:rect l="l" t="t" r="r" b="b"/>
              <a:pathLst>
                <a:path w="600075" h="234315">
                  <a:moveTo>
                    <a:pt x="599973" y="115785"/>
                  </a:moveTo>
                  <a:lnTo>
                    <a:pt x="287782" y="0"/>
                  </a:lnTo>
                  <a:lnTo>
                    <a:pt x="0" y="111175"/>
                  </a:lnTo>
                  <a:lnTo>
                    <a:pt x="286372" y="233756"/>
                  </a:lnTo>
                  <a:lnTo>
                    <a:pt x="599973" y="115785"/>
                  </a:lnTo>
                  <a:close/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137" name="Image 154">
              <a:extLst>
                <a:ext uri="{FF2B5EF4-FFF2-40B4-BE49-F238E27FC236}">
                  <a16:creationId xmlns:a16="http://schemas.microsoft.com/office/drawing/2014/main" id="{227D69C2-477C-4F10-6955-7225DD60735B}"/>
                </a:ext>
              </a:extLst>
            </p:cNvPr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669910" y="2448674"/>
              <a:ext cx="271779" cy="164299"/>
            </a:xfrm>
            <a:prstGeom prst="rect">
              <a:avLst/>
            </a:prstGeom>
          </p:spPr>
        </p:pic>
        <p:sp>
          <p:nvSpPr>
            <p:cNvPr id="138" name="Graphic 155">
              <a:extLst>
                <a:ext uri="{FF2B5EF4-FFF2-40B4-BE49-F238E27FC236}">
                  <a16:creationId xmlns:a16="http://schemas.microsoft.com/office/drawing/2014/main" id="{3B665C48-C588-EA91-C21F-3E4A5D47D514}"/>
                </a:ext>
              </a:extLst>
            </p:cNvPr>
            <p:cNvSpPr/>
            <p:nvPr/>
          </p:nvSpPr>
          <p:spPr>
            <a:xfrm>
              <a:off x="1669923" y="2448661"/>
              <a:ext cx="271780" cy="164465"/>
            </a:xfrm>
            <a:custGeom>
              <a:avLst/>
              <a:gdLst/>
              <a:ahLst/>
              <a:cxnLst/>
              <a:rect l="l" t="t" r="r" b="b"/>
              <a:pathLst>
                <a:path w="271780" h="164465">
                  <a:moveTo>
                    <a:pt x="0" y="164312"/>
                  </a:moveTo>
                  <a:lnTo>
                    <a:pt x="0" y="102234"/>
                  </a:lnTo>
                  <a:lnTo>
                    <a:pt x="271767" y="0"/>
                  </a:lnTo>
                  <a:lnTo>
                    <a:pt x="271462" y="57873"/>
                  </a:lnTo>
                  <a:lnTo>
                    <a:pt x="0" y="164312"/>
                  </a:lnTo>
                  <a:close/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139" name="Image 156">
              <a:extLst>
                <a:ext uri="{FF2B5EF4-FFF2-40B4-BE49-F238E27FC236}">
                  <a16:creationId xmlns:a16="http://schemas.microsoft.com/office/drawing/2014/main" id="{2460BC25-84D1-89EC-29AB-B17DCE9664EA}"/>
                </a:ext>
              </a:extLst>
            </p:cNvPr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422082" y="2445460"/>
              <a:ext cx="247827" cy="167512"/>
            </a:xfrm>
            <a:prstGeom prst="rect">
              <a:avLst/>
            </a:prstGeom>
          </p:spPr>
        </p:pic>
        <p:sp>
          <p:nvSpPr>
            <p:cNvPr id="140" name="Graphic 157">
              <a:extLst>
                <a:ext uri="{FF2B5EF4-FFF2-40B4-BE49-F238E27FC236}">
                  <a16:creationId xmlns:a16="http://schemas.microsoft.com/office/drawing/2014/main" id="{58948313-EBBD-2DA1-D146-8CBB148A4747}"/>
                </a:ext>
              </a:extLst>
            </p:cNvPr>
            <p:cNvSpPr/>
            <p:nvPr/>
          </p:nvSpPr>
          <p:spPr>
            <a:xfrm>
              <a:off x="1422082" y="2445448"/>
              <a:ext cx="248285" cy="167640"/>
            </a:xfrm>
            <a:custGeom>
              <a:avLst/>
              <a:gdLst/>
              <a:ahLst/>
              <a:cxnLst/>
              <a:rect l="l" t="t" r="r" b="b"/>
              <a:pathLst>
                <a:path w="248285" h="167640">
                  <a:moveTo>
                    <a:pt x="247840" y="105448"/>
                  </a:moveTo>
                  <a:lnTo>
                    <a:pt x="0" y="0"/>
                  </a:lnTo>
                  <a:lnTo>
                    <a:pt x="977" y="56667"/>
                  </a:lnTo>
                  <a:lnTo>
                    <a:pt x="247840" y="167525"/>
                  </a:lnTo>
                  <a:lnTo>
                    <a:pt x="247840" y="105448"/>
                  </a:lnTo>
                  <a:close/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141" name="Image 158">
              <a:extLst>
                <a:ext uri="{FF2B5EF4-FFF2-40B4-BE49-F238E27FC236}">
                  <a16:creationId xmlns:a16="http://schemas.microsoft.com/office/drawing/2014/main" id="{1289F388-C452-64E8-3371-FC7220CDE42E}"/>
                </a:ext>
              </a:extLst>
            </p:cNvPr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421765" y="2348356"/>
              <a:ext cx="519925" cy="202539"/>
            </a:xfrm>
            <a:prstGeom prst="rect">
              <a:avLst/>
            </a:prstGeom>
          </p:spPr>
        </p:pic>
        <p:sp>
          <p:nvSpPr>
            <p:cNvPr id="142" name="Graphic 159">
              <a:extLst>
                <a:ext uri="{FF2B5EF4-FFF2-40B4-BE49-F238E27FC236}">
                  <a16:creationId xmlns:a16="http://schemas.microsoft.com/office/drawing/2014/main" id="{8C8AC5E4-6A6D-3672-121C-E741E6F32501}"/>
                </a:ext>
              </a:extLst>
            </p:cNvPr>
            <p:cNvSpPr/>
            <p:nvPr/>
          </p:nvSpPr>
          <p:spPr>
            <a:xfrm>
              <a:off x="1421764" y="2348357"/>
              <a:ext cx="520065" cy="202565"/>
            </a:xfrm>
            <a:custGeom>
              <a:avLst/>
              <a:gdLst/>
              <a:ahLst/>
              <a:cxnLst/>
              <a:rect l="l" t="t" r="r" b="b"/>
              <a:pathLst>
                <a:path w="520065" h="202565">
                  <a:moveTo>
                    <a:pt x="519925" y="100304"/>
                  </a:moveTo>
                  <a:lnTo>
                    <a:pt x="249402" y="0"/>
                  </a:lnTo>
                  <a:lnTo>
                    <a:pt x="0" y="96329"/>
                  </a:lnTo>
                  <a:lnTo>
                    <a:pt x="248157" y="202539"/>
                  </a:lnTo>
                  <a:lnTo>
                    <a:pt x="519925" y="100304"/>
                  </a:lnTo>
                  <a:close/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143" name="Image 160">
              <a:extLst>
                <a:ext uri="{FF2B5EF4-FFF2-40B4-BE49-F238E27FC236}">
                  <a16:creationId xmlns:a16="http://schemas.microsoft.com/office/drawing/2014/main" id="{B61C90E9-1992-944B-A7D1-292838829E21}"/>
                </a:ext>
              </a:extLst>
            </p:cNvPr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225168" y="2258440"/>
              <a:ext cx="237934" cy="143827"/>
            </a:xfrm>
            <a:prstGeom prst="rect">
              <a:avLst/>
            </a:prstGeom>
          </p:spPr>
        </p:pic>
        <p:sp>
          <p:nvSpPr>
            <p:cNvPr id="144" name="Graphic 161">
              <a:extLst>
                <a:ext uri="{FF2B5EF4-FFF2-40B4-BE49-F238E27FC236}">
                  <a16:creationId xmlns:a16="http://schemas.microsoft.com/office/drawing/2014/main" id="{EDE1D251-1CD2-66C7-5F4D-031D351B52E3}"/>
                </a:ext>
              </a:extLst>
            </p:cNvPr>
            <p:cNvSpPr/>
            <p:nvPr/>
          </p:nvSpPr>
          <p:spPr>
            <a:xfrm>
              <a:off x="1225181" y="2258441"/>
              <a:ext cx="238125" cy="144145"/>
            </a:xfrm>
            <a:custGeom>
              <a:avLst/>
              <a:gdLst/>
              <a:ahLst/>
              <a:cxnLst/>
              <a:rect l="l" t="t" r="r" b="b"/>
              <a:pathLst>
                <a:path w="238125" h="144145">
                  <a:moveTo>
                    <a:pt x="0" y="143827"/>
                  </a:moveTo>
                  <a:lnTo>
                    <a:pt x="0" y="89496"/>
                  </a:lnTo>
                  <a:lnTo>
                    <a:pt x="237921" y="0"/>
                  </a:lnTo>
                  <a:lnTo>
                    <a:pt x="237642" y="50622"/>
                  </a:lnTo>
                  <a:lnTo>
                    <a:pt x="0" y="143827"/>
                  </a:lnTo>
                  <a:close/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145" name="Image 162">
              <a:extLst>
                <a:ext uri="{FF2B5EF4-FFF2-40B4-BE49-F238E27FC236}">
                  <a16:creationId xmlns:a16="http://schemas.microsoft.com/office/drawing/2014/main" id="{4B446C81-0ABF-D34C-88B8-AE807E8FCA7C}"/>
                </a:ext>
              </a:extLst>
            </p:cNvPr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011046" y="2258466"/>
              <a:ext cx="216966" cy="146646"/>
            </a:xfrm>
            <a:prstGeom prst="rect">
              <a:avLst/>
            </a:prstGeom>
          </p:spPr>
        </p:pic>
        <p:sp>
          <p:nvSpPr>
            <p:cNvPr id="146" name="Graphic 163">
              <a:extLst>
                <a:ext uri="{FF2B5EF4-FFF2-40B4-BE49-F238E27FC236}">
                  <a16:creationId xmlns:a16="http://schemas.microsoft.com/office/drawing/2014/main" id="{E7E90079-A239-4F73-8105-23C841CEC37F}"/>
                </a:ext>
              </a:extLst>
            </p:cNvPr>
            <p:cNvSpPr/>
            <p:nvPr/>
          </p:nvSpPr>
          <p:spPr>
            <a:xfrm>
              <a:off x="1011034" y="2258453"/>
              <a:ext cx="217170" cy="146685"/>
            </a:xfrm>
            <a:custGeom>
              <a:avLst/>
              <a:gdLst/>
              <a:ahLst/>
              <a:cxnLst/>
              <a:rect l="l" t="t" r="r" b="b"/>
              <a:pathLst>
                <a:path w="217170" h="146685">
                  <a:moveTo>
                    <a:pt x="216979" y="92328"/>
                  </a:moveTo>
                  <a:lnTo>
                    <a:pt x="0" y="0"/>
                  </a:lnTo>
                  <a:lnTo>
                    <a:pt x="850" y="49618"/>
                  </a:lnTo>
                  <a:lnTo>
                    <a:pt x="216979" y="146646"/>
                  </a:lnTo>
                  <a:lnTo>
                    <a:pt x="216979" y="92328"/>
                  </a:lnTo>
                  <a:close/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147" name="Image 164">
              <a:extLst>
                <a:ext uri="{FF2B5EF4-FFF2-40B4-BE49-F238E27FC236}">
                  <a16:creationId xmlns:a16="http://schemas.microsoft.com/office/drawing/2014/main" id="{8C987BAB-DEEF-64DE-947B-5A40EAF2428D}"/>
                </a:ext>
              </a:extLst>
            </p:cNvPr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010780" y="2173440"/>
              <a:ext cx="455155" cy="177355"/>
            </a:xfrm>
            <a:prstGeom prst="rect">
              <a:avLst/>
            </a:prstGeom>
          </p:spPr>
        </p:pic>
        <p:sp>
          <p:nvSpPr>
            <p:cNvPr id="148" name="Graphic 165">
              <a:extLst>
                <a:ext uri="{FF2B5EF4-FFF2-40B4-BE49-F238E27FC236}">
                  <a16:creationId xmlns:a16="http://schemas.microsoft.com/office/drawing/2014/main" id="{90A58C48-661C-53BE-E2AA-6C32E92837A2}"/>
                </a:ext>
              </a:extLst>
            </p:cNvPr>
            <p:cNvSpPr/>
            <p:nvPr/>
          </p:nvSpPr>
          <p:spPr>
            <a:xfrm>
              <a:off x="1010780" y="2173439"/>
              <a:ext cx="455295" cy="177800"/>
            </a:xfrm>
            <a:custGeom>
              <a:avLst/>
              <a:gdLst/>
              <a:ahLst/>
              <a:cxnLst/>
              <a:rect l="l" t="t" r="r" b="b"/>
              <a:pathLst>
                <a:path w="455295" h="177800">
                  <a:moveTo>
                    <a:pt x="455155" y="87833"/>
                  </a:moveTo>
                  <a:lnTo>
                    <a:pt x="218325" y="0"/>
                  </a:lnTo>
                  <a:lnTo>
                    <a:pt x="0" y="84353"/>
                  </a:lnTo>
                  <a:lnTo>
                    <a:pt x="217246" y="177355"/>
                  </a:lnTo>
                  <a:lnTo>
                    <a:pt x="455155" y="87833"/>
                  </a:lnTo>
                  <a:close/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149" name="Image 166">
              <a:extLst>
                <a:ext uri="{FF2B5EF4-FFF2-40B4-BE49-F238E27FC236}">
                  <a16:creationId xmlns:a16="http://schemas.microsoft.com/office/drawing/2014/main" id="{4396BBDC-0C1E-D2E5-03A0-356658E35C8D}"/>
                </a:ext>
              </a:extLst>
            </p:cNvPr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75181" y="2113711"/>
              <a:ext cx="204990" cy="123875"/>
            </a:xfrm>
            <a:prstGeom prst="rect">
              <a:avLst/>
            </a:prstGeom>
          </p:spPr>
        </p:pic>
        <p:sp>
          <p:nvSpPr>
            <p:cNvPr id="150" name="Graphic 167">
              <a:extLst>
                <a:ext uri="{FF2B5EF4-FFF2-40B4-BE49-F238E27FC236}">
                  <a16:creationId xmlns:a16="http://schemas.microsoft.com/office/drawing/2014/main" id="{AD6A0F9D-F803-641A-1247-BFA4C1E11659}"/>
                </a:ext>
              </a:extLst>
            </p:cNvPr>
            <p:cNvSpPr/>
            <p:nvPr/>
          </p:nvSpPr>
          <p:spPr>
            <a:xfrm>
              <a:off x="875195" y="2113711"/>
              <a:ext cx="205104" cy="124460"/>
            </a:xfrm>
            <a:custGeom>
              <a:avLst/>
              <a:gdLst/>
              <a:ahLst/>
              <a:cxnLst/>
              <a:rect l="l" t="t" r="r" b="b"/>
              <a:pathLst>
                <a:path w="205104" h="124460">
                  <a:moveTo>
                    <a:pt x="0" y="123875"/>
                  </a:moveTo>
                  <a:lnTo>
                    <a:pt x="0" y="77050"/>
                  </a:lnTo>
                  <a:lnTo>
                    <a:pt x="204978" y="0"/>
                  </a:lnTo>
                  <a:lnTo>
                    <a:pt x="204724" y="43599"/>
                  </a:lnTo>
                  <a:lnTo>
                    <a:pt x="0" y="123875"/>
                  </a:lnTo>
                  <a:close/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151" name="Image 168">
              <a:extLst>
                <a:ext uri="{FF2B5EF4-FFF2-40B4-BE49-F238E27FC236}">
                  <a16:creationId xmlns:a16="http://schemas.microsoft.com/office/drawing/2014/main" id="{89775D0E-0E1C-92B8-F22E-6500F00677B7}"/>
                </a:ext>
              </a:extLst>
            </p:cNvPr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88276" y="2111261"/>
              <a:ext cx="186905" cy="126326"/>
            </a:xfrm>
            <a:prstGeom prst="rect">
              <a:avLst/>
            </a:prstGeom>
          </p:spPr>
        </p:pic>
        <p:sp>
          <p:nvSpPr>
            <p:cNvPr id="152" name="Graphic 169">
              <a:extLst>
                <a:ext uri="{FF2B5EF4-FFF2-40B4-BE49-F238E27FC236}">
                  <a16:creationId xmlns:a16="http://schemas.microsoft.com/office/drawing/2014/main" id="{73753B8B-43A5-E352-358C-69610D09DEFA}"/>
                </a:ext>
              </a:extLst>
            </p:cNvPr>
            <p:cNvSpPr/>
            <p:nvPr/>
          </p:nvSpPr>
          <p:spPr>
            <a:xfrm>
              <a:off x="688289" y="2111260"/>
              <a:ext cx="187325" cy="126364"/>
            </a:xfrm>
            <a:custGeom>
              <a:avLst/>
              <a:gdLst/>
              <a:ahLst/>
              <a:cxnLst/>
              <a:rect l="l" t="t" r="r" b="b"/>
              <a:pathLst>
                <a:path w="187325" h="126364">
                  <a:moveTo>
                    <a:pt x="186905" y="79514"/>
                  </a:moveTo>
                  <a:lnTo>
                    <a:pt x="0" y="0"/>
                  </a:lnTo>
                  <a:lnTo>
                    <a:pt x="736" y="42735"/>
                  </a:lnTo>
                  <a:lnTo>
                    <a:pt x="186905" y="126339"/>
                  </a:lnTo>
                  <a:lnTo>
                    <a:pt x="186905" y="79514"/>
                  </a:lnTo>
                  <a:close/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153" name="Image 170">
              <a:extLst>
                <a:ext uri="{FF2B5EF4-FFF2-40B4-BE49-F238E27FC236}">
                  <a16:creationId xmlns:a16="http://schemas.microsoft.com/office/drawing/2014/main" id="{3705E224-1BDB-0AD2-FC07-ABAA4EA23E8C}"/>
                </a:ext>
              </a:extLst>
            </p:cNvPr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88048" y="2038045"/>
              <a:ext cx="392125" cy="152730"/>
            </a:xfrm>
            <a:prstGeom prst="rect">
              <a:avLst/>
            </a:prstGeom>
          </p:spPr>
        </p:pic>
        <p:sp>
          <p:nvSpPr>
            <p:cNvPr id="154" name="Graphic 171">
              <a:extLst>
                <a:ext uri="{FF2B5EF4-FFF2-40B4-BE49-F238E27FC236}">
                  <a16:creationId xmlns:a16="http://schemas.microsoft.com/office/drawing/2014/main" id="{3C72254B-E02A-01C0-E700-BB00EB0F8535}"/>
                </a:ext>
              </a:extLst>
            </p:cNvPr>
            <p:cNvSpPr/>
            <p:nvPr/>
          </p:nvSpPr>
          <p:spPr>
            <a:xfrm>
              <a:off x="688047" y="2038045"/>
              <a:ext cx="392430" cy="153035"/>
            </a:xfrm>
            <a:custGeom>
              <a:avLst/>
              <a:gdLst/>
              <a:ahLst/>
              <a:cxnLst/>
              <a:rect l="l" t="t" r="r" b="b"/>
              <a:pathLst>
                <a:path w="392430" h="153035">
                  <a:moveTo>
                    <a:pt x="392112" y="75666"/>
                  </a:moveTo>
                  <a:lnTo>
                    <a:pt x="188099" y="0"/>
                  </a:lnTo>
                  <a:lnTo>
                    <a:pt x="0" y="72656"/>
                  </a:lnTo>
                  <a:lnTo>
                    <a:pt x="187134" y="152730"/>
                  </a:lnTo>
                  <a:lnTo>
                    <a:pt x="392112" y="75666"/>
                  </a:lnTo>
                  <a:close/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55" name="Graphic 172">
              <a:extLst>
                <a:ext uri="{FF2B5EF4-FFF2-40B4-BE49-F238E27FC236}">
                  <a16:creationId xmlns:a16="http://schemas.microsoft.com/office/drawing/2014/main" id="{61EAE938-AA2B-4010-24CF-F672A60FAF1C}"/>
                </a:ext>
              </a:extLst>
            </p:cNvPr>
            <p:cNvSpPr/>
            <p:nvPr/>
          </p:nvSpPr>
          <p:spPr>
            <a:xfrm>
              <a:off x="1068717" y="1712683"/>
              <a:ext cx="2115185" cy="676275"/>
            </a:xfrm>
            <a:custGeom>
              <a:avLst/>
              <a:gdLst/>
              <a:ahLst/>
              <a:cxnLst/>
              <a:rect l="l" t="t" r="r" b="b"/>
              <a:pathLst>
                <a:path w="2115185" h="676275">
                  <a:moveTo>
                    <a:pt x="563600" y="85953"/>
                  </a:moveTo>
                  <a:lnTo>
                    <a:pt x="557707" y="51790"/>
                  </a:lnTo>
                  <a:lnTo>
                    <a:pt x="544220" y="24244"/>
                  </a:lnTo>
                  <a:lnTo>
                    <a:pt x="525119" y="6057"/>
                  </a:lnTo>
                  <a:lnTo>
                    <a:pt x="502386" y="0"/>
                  </a:lnTo>
                  <a:lnTo>
                    <a:pt x="493610" y="1155"/>
                  </a:lnTo>
                  <a:lnTo>
                    <a:pt x="488975" y="2717"/>
                  </a:lnTo>
                  <a:lnTo>
                    <a:pt x="484606" y="5105"/>
                  </a:lnTo>
                  <a:lnTo>
                    <a:pt x="0" y="167970"/>
                  </a:lnTo>
                  <a:lnTo>
                    <a:pt x="509333" y="176453"/>
                  </a:lnTo>
                  <a:lnTo>
                    <a:pt x="531545" y="168630"/>
                  </a:lnTo>
                  <a:lnTo>
                    <a:pt x="549148" y="148996"/>
                  </a:lnTo>
                  <a:lnTo>
                    <a:pt x="560412" y="120472"/>
                  </a:lnTo>
                  <a:lnTo>
                    <a:pt x="563600" y="85953"/>
                  </a:lnTo>
                  <a:close/>
                </a:path>
                <a:path w="2115185" h="676275">
                  <a:moveTo>
                    <a:pt x="951204" y="204304"/>
                  </a:moveTo>
                  <a:lnTo>
                    <a:pt x="945629" y="167055"/>
                  </a:lnTo>
                  <a:lnTo>
                    <a:pt x="930452" y="136626"/>
                  </a:lnTo>
                  <a:lnTo>
                    <a:pt x="907923" y="116116"/>
                  </a:lnTo>
                  <a:lnTo>
                    <a:pt x="880338" y="108585"/>
                  </a:lnTo>
                  <a:lnTo>
                    <a:pt x="872388" y="108585"/>
                  </a:lnTo>
                  <a:lnTo>
                    <a:pt x="864781" y="110439"/>
                  </a:lnTo>
                  <a:lnTo>
                    <a:pt x="857643" y="113703"/>
                  </a:lnTo>
                  <a:lnTo>
                    <a:pt x="373646" y="282028"/>
                  </a:lnTo>
                  <a:lnTo>
                    <a:pt x="869454" y="298754"/>
                  </a:lnTo>
                  <a:lnTo>
                    <a:pt x="873010" y="299504"/>
                  </a:lnTo>
                  <a:lnTo>
                    <a:pt x="876630" y="299999"/>
                  </a:lnTo>
                  <a:lnTo>
                    <a:pt x="882992" y="299999"/>
                  </a:lnTo>
                  <a:lnTo>
                    <a:pt x="888174" y="299389"/>
                  </a:lnTo>
                  <a:lnTo>
                    <a:pt x="913003" y="289229"/>
                  </a:lnTo>
                  <a:lnTo>
                    <a:pt x="932992" y="268338"/>
                  </a:lnTo>
                  <a:lnTo>
                    <a:pt x="946340" y="239204"/>
                  </a:lnTo>
                  <a:lnTo>
                    <a:pt x="951204" y="204304"/>
                  </a:lnTo>
                  <a:close/>
                </a:path>
                <a:path w="2115185" h="676275">
                  <a:moveTo>
                    <a:pt x="1449743" y="358381"/>
                  </a:moveTo>
                  <a:lnTo>
                    <a:pt x="1443062" y="313626"/>
                  </a:lnTo>
                  <a:lnTo>
                    <a:pt x="1424863" y="277075"/>
                  </a:lnTo>
                  <a:lnTo>
                    <a:pt x="1397876" y="252437"/>
                  </a:lnTo>
                  <a:lnTo>
                    <a:pt x="1364830" y="243395"/>
                  </a:lnTo>
                  <a:lnTo>
                    <a:pt x="1359331" y="243395"/>
                  </a:lnTo>
                  <a:lnTo>
                    <a:pt x="1353985" y="244170"/>
                  </a:lnTo>
                  <a:lnTo>
                    <a:pt x="1343469" y="246900"/>
                  </a:lnTo>
                  <a:lnTo>
                    <a:pt x="1338541" y="248907"/>
                  </a:lnTo>
                  <a:lnTo>
                    <a:pt x="1333804" y="251421"/>
                  </a:lnTo>
                  <a:lnTo>
                    <a:pt x="844867" y="445782"/>
                  </a:lnTo>
                  <a:lnTo>
                    <a:pt x="1364830" y="473329"/>
                  </a:lnTo>
                  <a:lnTo>
                    <a:pt x="1397876" y="464299"/>
                  </a:lnTo>
                  <a:lnTo>
                    <a:pt x="1424863" y="439661"/>
                  </a:lnTo>
                  <a:lnTo>
                    <a:pt x="1443062" y="403123"/>
                  </a:lnTo>
                  <a:lnTo>
                    <a:pt x="1449743" y="358381"/>
                  </a:lnTo>
                  <a:close/>
                </a:path>
                <a:path w="2115185" h="676275">
                  <a:moveTo>
                    <a:pt x="2114562" y="540600"/>
                  </a:moveTo>
                  <a:lnTo>
                    <a:pt x="2106472" y="495858"/>
                  </a:lnTo>
                  <a:lnTo>
                    <a:pt x="2084412" y="459308"/>
                  </a:lnTo>
                  <a:lnTo>
                    <a:pt x="2051697" y="434682"/>
                  </a:lnTo>
                  <a:lnTo>
                    <a:pt x="2011641" y="425640"/>
                  </a:lnTo>
                  <a:lnTo>
                    <a:pt x="2002320" y="426135"/>
                  </a:lnTo>
                  <a:lnTo>
                    <a:pt x="1993252" y="427545"/>
                  </a:lnTo>
                  <a:lnTo>
                    <a:pt x="1984438" y="429818"/>
                  </a:lnTo>
                  <a:lnTo>
                    <a:pt x="1975942" y="432879"/>
                  </a:lnTo>
                  <a:lnTo>
                    <a:pt x="1975929" y="432739"/>
                  </a:lnTo>
                  <a:lnTo>
                    <a:pt x="1968982" y="435838"/>
                  </a:lnTo>
                  <a:lnTo>
                    <a:pt x="1963331" y="438962"/>
                  </a:lnTo>
                  <a:lnTo>
                    <a:pt x="1957984" y="442620"/>
                  </a:lnTo>
                  <a:lnTo>
                    <a:pt x="1533753" y="676059"/>
                  </a:lnTo>
                  <a:lnTo>
                    <a:pt x="2011641" y="655548"/>
                  </a:lnTo>
                  <a:lnTo>
                    <a:pt x="2051697" y="646518"/>
                  </a:lnTo>
                  <a:lnTo>
                    <a:pt x="2084412" y="621893"/>
                  </a:lnTo>
                  <a:lnTo>
                    <a:pt x="2106472" y="585355"/>
                  </a:lnTo>
                  <a:lnTo>
                    <a:pt x="2114562" y="540600"/>
                  </a:lnTo>
                  <a:close/>
                </a:path>
              </a:pathLst>
            </a:custGeom>
            <a:solidFill>
              <a:srgbClr val="EE2F53">
                <a:alpha val="39999"/>
              </a:srgbClr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156" name="Image 173">
              <a:extLst>
                <a:ext uri="{FF2B5EF4-FFF2-40B4-BE49-F238E27FC236}">
                  <a16:creationId xmlns:a16="http://schemas.microsoft.com/office/drawing/2014/main" id="{E20A201D-DAEB-F2DA-5D01-2752494EA3F6}"/>
                </a:ext>
              </a:extLst>
            </p:cNvPr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977413" y="2138324"/>
              <a:ext cx="205879" cy="229908"/>
            </a:xfrm>
            <a:prstGeom prst="rect">
              <a:avLst/>
            </a:prstGeom>
          </p:spPr>
        </p:pic>
        <p:pic>
          <p:nvPicPr>
            <p:cNvPr id="157" name="Image 174">
              <a:extLst>
                <a:ext uri="{FF2B5EF4-FFF2-40B4-BE49-F238E27FC236}">
                  <a16:creationId xmlns:a16="http://schemas.microsoft.com/office/drawing/2014/main" id="{6D196073-4B23-11D5-DABD-D7620BD99FA7}"/>
                </a:ext>
              </a:extLst>
            </p:cNvPr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348649" y="1956079"/>
              <a:ext cx="169799" cy="229933"/>
            </a:xfrm>
            <a:prstGeom prst="rect">
              <a:avLst/>
            </a:prstGeom>
          </p:spPr>
        </p:pic>
        <p:pic>
          <p:nvPicPr>
            <p:cNvPr id="158" name="Image 175">
              <a:extLst>
                <a:ext uri="{FF2B5EF4-FFF2-40B4-BE49-F238E27FC236}">
                  <a16:creationId xmlns:a16="http://schemas.microsoft.com/office/drawing/2014/main" id="{E2F4AB45-1D1D-9C62-9243-B1E782E511F8}"/>
                </a:ext>
              </a:extLst>
            </p:cNvPr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878215" y="1821268"/>
              <a:ext cx="141706" cy="191414"/>
            </a:xfrm>
            <a:prstGeom prst="rect">
              <a:avLst/>
            </a:prstGeom>
          </p:spPr>
        </p:pic>
        <p:pic>
          <p:nvPicPr>
            <p:cNvPr id="159" name="Image 176">
              <a:extLst>
                <a:ext uri="{FF2B5EF4-FFF2-40B4-BE49-F238E27FC236}">
                  <a16:creationId xmlns:a16="http://schemas.microsoft.com/office/drawing/2014/main" id="{350E8E65-7B5F-2423-16EC-F23D53E4C925}"/>
                </a:ext>
              </a:extLst>
            </p:cNvPr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516837" y="1712683"/>
              <a:ext cx="115481" cy="176453"/>
            </a:xfrm>
            <a:prstGeom prst="rect">
              <a:avLst/>
            </a:prstGeom>
          </p:spPr>
        </p:pic>
        <p:pic>
          <p:nvPicPr>
            <p:cNvPr id="160" name="Image 177">
              <a:extLst>
                <a:ext uri="{FF2B5EF4-FFF2-40B4-BE49-F238E27FC236}">
                  <a16:creationId xmlns:a16="http://schemas.microsoft.com/office/drawing/2014/main" id="{4628A65F-8521-5E16-9033-ED779C04FB84}"/>
                </a:ext>
              </a:extLst>
            </p:cNvPr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078748" y="2280754"/>
              <a:ext cx="588368" cy="980427"/>
            </a:xfrm>
            <a:prstGeom prst="rect">
              <a:avLst/>
            </a:prstGeom>
          </p:spPr>
        </p:pic>
        <p:sp>
          <p:nvSpPr>
            <p:cNvPr id="161" name="Graphic 178">
              <a:extLst>
                <a:ext uri="{FF2B5EF4-FFF2-40B4-BE49-F238E27FC236}">
                  <a16:creationId xmlns:a16="http://schemas.microsoft.com/office/drawing/2014/main" id="{653F3E76-CB3B-F287-A0AF-CB0CFA727467}"/>
                </a:ext>
              </a:extLst>
            </p:cNvPr>
            <p:cNvSpPr/>
            <p:nvPr/>
          </p:nvSpPr>
          <p:spPr>
            <a:xfrm>
              <a:off x="2072414" y="2274430"/>
              <a:ext cx="601345" cy="993140"/>
            </a:xfrm>
            <a:custGeom>
              <a:avLst/>
              <a:gdLst/>
              <a:ahLst/>
              <a:cxnLst/>
              <a:rect l="l" t="t" r="r" b="b"/>
              <a:pathLst>
                <a:path w="601345" h="993140">
                  <a:moveTo>
                    <a:pt x="472818" y="0"/>
                  </a:moveTo>
                  <a:lnTo>
                    <a:pt x="453450" y="0"/>
                  </a:lnTo>
                  <a:lnTo>
                    <a:pt x="443964" y="2514"/>
                  </a:lnTo>
                  <a:lnTo>
                    <a:pt x="219161" y="68376"/>
                  </a:lnTo>
                  <a:lnTo>
                    <a:pt x="193935" y="101609"/>
                  </a:lnTo>
                  <a:lnTo>
                    <a:pt x="187068" y="134797"/>
                  </a:lnTo>
                  <a:lnTo>
                    <a:pt x="181201" y="143486"/>
                  </a:lnTo>
                  <a:lnTo>
                    <a:pt x="177472" y="153250"/>
                  </a:lnTo>
                  <a:lnTo>
                    <a:pt x="175397" y="162558"/>
                  </a:lnTo>
                  <a:lnTo>
                    <a:pt x="174495" y="169875"/>
                  </a:lnTo>
                  <a:lnTo>
                    <a:pt x="80705" y="199923"/>
                  </a:lnTo>
                  <a:lnTo>
                    <a:pt x="76172" y="203708"/>
                  </a:lnTo>
                  <a:lnTo>
                    <a:pt x="71422" y="213004"/>
                  </a:lnTo>
                  <a:lnTo>
                    <a:pt x="70857" y="216839"/>
                  </a:lnTo>
                  <a:lnTo>
                    <a:pt x="70799" y="220941"/>
                  </a:lnTo>
                  <a:lnTo>
                    <a:pt x="34229" y="256890"/>
                  </a:lnTo>
                  <a:lnTo>
                    <a:pt x="12859" y="296702"/>
                  </a:lnTo>
                  <a:lnTo>
                    <a:pt x="2780" y="329567"/>
                  </a:lnTo>
                  <a:lnTo>
                    <a:pt x="86" y="344678"/>
                  </a:lnTo>
                  <a:lnTo>
                    <a:pt x="0" y="346329"/>
                  </a:lnTo>
                  <a:lnTo>
                    <a:pt x="11770" y="984275"/>
                  </a:lnTo>
                  <a:lnTo>
                    <a:pt x="23987" y="991323"/>
                  </a:lnTo>
                  <a:lnTo>
                    <a:pt x="29956" y="993076"/>
                  </a:lnTo>
                  <a:lnTo>
                    <a:pt x="44561" y="993076"/>
                  </a:lnTo>
                  <a:lnTo>
                    <a:pt x="51178" y="988847"/>
                  </a:lnTo>
                  <a:lnTo>
                    <a:pt x="57337" y="981303"/>
                  </a:lnTo>
                  <a:lnTo>
                    <a:pt x="57322" y="980414"/>
                  </a:lnTo>
                  <a:lnTo>
                    <a:pt x="32699" y="980414"/>
                  </a:lnTo>
                  <a:lnTo>
                    <a:pt x="28902" y="979538"/>
                  </a:lnTo>
                  <a:lnTo>
                    <a:pt x="24305" y="976884"/>
                  </a:lnTo>
                  <a:lnTo>
                    <a:pt x="12676" y="346328"/>
                  </a:lnTo>
                  <a:lnTo>
                    <a:pt x="12772" y="345338"/>
                  </a:lnTo>
                  <a:lnTo>
                    <a:pt x="19057" y="297732"/>
                  </a:lnTo>
                  <a:lnTo>
                    <a:pt x="28659" y="269241"/>
                  </a:lnTo>
                  <a:lnTo>
                    <a:pt x="48203" y="249497"/>
                  </a:lnTo>
                  <a:lnTo>
                    <a:pt x="84414" y="227368"/>
                  </a:lnTo>
                  <a:lnTo>
                    <a:pt x="79893" y="213486"/>
                  </a:lnTo>
                  <a:lnTo>
                    <a:pt x="187741" y="178930"/>
                  </a:lnTo>
                  <a:lnTo>
                    <a:pt x="186992" y="172504"/>
                  </a:lnTo>
                  <a:lnTo>
                    <a:pt x="188021" y="157809"/>
                  </a:lnTo>
                  <a:lnTo>
                    <a:pt x="189654" y="149625"/>
                  </a:lnTo>
                  <a:lnTo>
                    <a:pt x="193051" y="144993"/>
                  </a:lnTo>
                  <a:lnTo>
                    <a:pt x="199374" y="140957"/>
                  </a:lnTo>
                  <a:lnTo>
                    <a:pt x="200598" y="113353"/>
                  </a:lnTo>
                  <a:lnTo>
                    <a:pt x="224190" y="80098"/>
                  </a:lnTo>
                  <a:lnTo>
                    <a:pt x="447354" y="14719"/>
                  </a:lnTo>
                  <a:lnTo>
                    <a:pt x="454809" y="12649"/>
                  </a:lnTo>
                  <a:lnTo>
                    <a:pt x="544489" y="12649"/>
                  </a:lnTo>
                  <a:lnTo>
                    <a:pt x="537603" y="9078"/>
                  </a:lnTo>
                  <a:lnTo>
                    <a:pt x="516176" y="2095"/>
                  </a:lnTo>
                  <a:lnTo>
                    <a:pt x="516020" y="2070"/>
                  </a:lnTo>
                  <a:lnTo>
                    <a:pt x="486229" y="2070"/>
                  </a:lnTo>
                  <a:lnTo>
                    <a:pt x="479638" y="698"/>
                  </a:lnTo>
                  <a:lnTo>
                    <a:pt x="472818" y="0"/>
                  </a:lnTo>
                  <a:close/>
                </a:path>
                <a:path w="601345" h="993140">
                  <a:moveTo>
                    <a:pt x="93063" y="245783"/>
                  </a:moveTo>
                  <a:lnTo>
                    <a:pt x="50419" y="278496"/>
                  </a:lnTo>
                  <a:lnTo>
                    <a:pt x="33826" y="344678"/>
                  </a:lnTo>
                  <a:lnTo>
                    <a:pt x="33720" y="346329"/>
                  </a:lnTo>
                  <a:lnTo>
                    <a:pt x="44599" y="976884"/>
                  </a:lnTo>
                  <a:lnTo>
                    <a:pt x="41716" y="980414"/>
                  </a:lnTo>
                  <a:lnTo>
                    <a:pt x="57322" y="980414"/>
                  </a:lnTo>
                  <a:lnTo>
                    <a:pt x="46377" y="346328"/>
                  </a:lnTo>
                  <a:lnTo>
                    <a:pt x="56338" y="311876"/>
                  </a:lnTo>
                  <a:lnTo>
                    <a:pt x="70004" y="286534"/>
                  </a:lnTo>
                  <a:lnTo>
                    <a:pt x="84002" y="269455"/>
                  </a:lnTo>
                  <a:lnTo>
                    <a:pt x="94955" y="259791"/>
                  </a:lnTo>
                  <a:lnTo>
                    <a:pt x="108087" y="259780"/>
                  </a:lnTo>
                  <a:lnTo>
                    <a:pt x="115745" y="257962"/>
                  </a:lnTo>
                  <a:lnTo>
                    <a:pt x="147261" y="247446"/>
                  </a:lnTo>
                  <a:lnTo>
                    <a:pt x="96860" y="247446"/>
                  </a:lnTo>
                  <a:lnTo>
                    <a:pt x="94307" y="247027"/>
                  </a:lnTo>
                  <a:lnTo>
                    <a:pt x="93063" y="245783"/>
                  </a:lnTo>
                  <a:close/>
                </a:path>
                <a:path w="601345" h="993140">
                  <a:moveTo>
                    <a:pt x="215692" y="231622"/>
                  </a:moveTo>
                  <a:lnTo>
                    <a:pt x="194688" y="231622"/>
                  </a:lnTo>
                  <a:lnTo>
                    <a:pt x="228266" y="258012"/>
                  </a:lnTo>
                  <a:lnTo>
                    <a:pt x="265395" y="272521"/>
                  </a:lnTo>
                  <a:lnTo>
                    <a:pt x="299019" y="278655"/>
                  </a:lnTo>
                  <a:lnTo>
                    <a:pt x="322082" y="279920"/>
                  </a:lnTo>
                  <a:lnTo>
                    <a:pt x="325219" y="279920"/>
                  </a:lnTo>
                  <a:lnTo>
                    <a:pt x="328736" y="279742"/>
                  </a:lnTo>
                  <a:lnTo>
                    <a:pt x="365604" y="267258"/>
                  </a:lnTo>
                  <a:lnTo>
                    <a:pt x="322082" y="267258"/>
                  </a:lnTo>
                  <a:lnTo>
                    <a:pt x="300161" y="266029"/>
                  </a:lnTo>
                  <a:lnTo>
                    <a:pt x="266868" y="259780"/>
                  </a:lnTo>
                  <a:lnTo>
                    <a:pt x="230413" y="244664"/>
                  </a:lnTo>
                  <a:lnTo>
                    <a:pt x="215692" y="231622"/>
                  </a:lnTo>
                  <a:close/>
                </a:path>
                <a:path w="601345" h="993140">
                  <a:moveTo>
                    <a:pt x="545934" y="13398"/>
                  </a:moveTo>
                  <a:lnTo>
                    <a:pt x="505368" y="13398"/>
                  </a:lnTo>
                  <a:lnTo>
                    <a:pt x="512671" y="14211"/>
                  </a:lnTo>
                  <a:lnTo>
                    <a:pt x="520964" y="16979"/>
                  </a:lnTo>
                  <a:lnTo>
                    <a:pt x="570754" y="33975"/>
                  </a:lnTo>
                  <a:lnTo>
                    <a:pt x="585607" y="78574"/>
                  </a:lnTo>
                  <a:lnTo>
                    <a:pt x="592928" y="129973"/>
                  </a:lnTo>
                  <a:lnTo>
                    <a:pt x="586664" y="141781"/>
                  </a:lnTo>
                  <a:lnTo>
                    <a:pt x="572094" y="153720"/>
                  </a:lnTo>
                  <a:lnTo>
                    <a:pt x="561121" y="160045"/>
                  </a:lnTo>
                  <a:lnTo>
                    <a:pt x="556857" y="175011"/>
                  </a:lnTo>
                  <a:lnTo>
                    <a:pt x="326374" y="267182"/>
                  </a:lnTo>
                  <a:lnTo>
                    <a:pt x="324838" y="267258"/>
                  </a:lnTo>
                  <a:lnTo>
                    <a:pt x="365604" y="267258"/>
                  </a:lnTo>
                  <a:lnTo>
                    <a:pt x="540077" y="208178"/>
                  </a:lnTo>
                  <a:lnTo>
                    <a:pt x="568088" y="177183"/>
                  </a:lnTo>
                  <a:lnTo>
                    <a:pt x="571675" y="168567"/>
                  </a:lnTo>
                  <a:lnTo>
                    <a:pt x="579079" y="164312"/>
                  </a:lnTo>
                  <a:lnTo>
                    <a:pt x="579701" y="163855"/>
                  </a:lnTo>
                  <a:lnTo>
                    <a:pt x="595876" y="141185"/>
                  </a:lnTo>
                  <a:lnTo>
                    <a:pt x="601031" y="113582"/>
                  </a:lnTo>
                  <a:lnTo>
                    <a:pt x="600089" y="89131"/>
                  </a:lnTo>
                  <a:lnTo>
                    <a:pt x="597976" y="75920"/>
                  </a:lnTo>
                  <a:lnTo>
                    <a:pt x="583343" y="42319"/>
                  </a:lnTo>
                  <a:lnTo>
                    <a:pt x="560234" y="20813"/>
                  </a:lnTo>
                  <a:lnTo>
                    <a:pt x="545934" y="13398"/>
                  </a:lnTo>
                  <a:close/>
                </a:path>
                <a:path w="601345" h="993140">
                  <a:moveTo>
                    <a:pt x="108040" y="259791"/>
                  </a:moveTo>
                  <a:lnTo>
                    <a:pt x="94955" y="259791"/>
                  </a:lnTo>
                  <a:lnTo>
                    <a:pt x="96428" y="260007"/>
                  </a:lnTo>
                  <a:lnTo>
                    <a:pt x="98016" y="260108"/>
                  </a:lnTo>
                  <a:lnTo>
                    <a:pt x="106702" y="260108"/>
                  </a:lnTo>
                  <a:lnTo>
                    <a:pt x="108040" y="259791"/>
                  </a:lnTo>
                  <a:close/>
                </a:path>
                <a:path w="601345" h="993140">
                  <a:moveTo>
                    <a:pt x="199006" y="216839"/>
                  </a:moveTo>
                  <a:lnTo>
                    <a:pt x="112227" y="245783"/>
                  </a:lnTo>
                  <a:lnTo>
                    <a:pt x="105382" y="247446"/>
                  </a:lnTo>
                  <a:lnTo>
                    <a:pt x="147261" y="247446"/>
                  </a:lnTo>
                  <a:lnTo>
                    <a:pt x="194688" y="231622"/>
                  </a:lnTo>
                  <a:lnTo>
                    <a:pt x="215692" y="231622"/>
                  </a:lnTo>
                  <a:lnTo>
                    <a:pt x="199006" y="216839"/>
                  </a:lnTo>
                  <a:close/>
                </a:path>
                <a:path w="601345" h="993140">
                  <a:moveTo>
                    <a:pt x="544489" y="12649"/>
                  </a:moveTo>
                  <a:lnTo>
                    <a:pt x="471891" y="12649"/>
                  </a:lnTo>
                  <a:lnTo>
                    <a:pt x="478914" y="13258"/>
                  </a:lnTo>
                  <a:lnTo>
                    <a:pt x="486407" y="15087"/>
                  </a:lnTo>
                  <a:lnTo>
                    <a:pt x="491398" y="13398"/>
                  </a:lnTo>
                  <a:lnTo>
                    <a:pt x="545934" y="13398"/>
                  </a:lnTo>
                  <a:lnTo>
                    <a:pt x="544489" y="12649"/>
                  </a:lnTo>
                  <a:close/>
                </a:path>
                <a:path w="601345" h="993140">
                  <a:moveTo>
                    <a:pt x="507845" y="736"/>
                  </a:moveTo>
                  <a:lnTo>
                    <a:pt x="493824" y="736"/>
                  </a:lnTo>
                  <a:lnTo>
                    <a:pt x="489252" y="1422"/>
                  </a:lnTo>
                  <a:lnTo>
                    <a:pt x="486229" y="2070"/>
                  </a:lnTo>
                  <a:lnTo>
                    <a:pt x="516020" y="2070"/>
                  </a:lnTo>
                  <a:lnTo>
                    <a:pt x="507845" y="7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62" name="Graphic 179">
              <a:extLst>
                <a:ext uri="{FF2B5EF4-FFF2-40B4-BE49-F238E27FC236}">
                  <a16:creationId xmlns:a16="http://schemas.microsoft.com/office/drawing/2014/main" id="{84B5B429-F384-5D55-8110-A056E2377BCA}"/>
                </a:ext>
              </a:extLst>
            </p:cNvPr>
            <p:cNvSpPr/>
            <p:nvPr/>
          </p:nvSpPr>
          <p:spPr>
            <a:xfrm>
              <a:off x="2294153" y="2352103"/>
              <a:ext cx="120014" cy="189865"/>
            </a:xfrm>
            <a:custGeom>
              <a:avLst/>
              <a:gdLst/>
              <a:ahLst/>
              <a:cxnLst/>
              <a:rect l="l" t="t" r="r" b="b"/>
              <a:pathLst>
                <a:path w="120014" h="189865">
                  <a:moveTo>
                    <a:pt x="0" y="0"/>
                  </a:moveTo>
                  <a:lnTo>
                    <a:pt x="76972" y="296"/>
                  </a:lnTo>
                  <a:lnTo>
                    <a:pt x="113528" y="20135"/>
                  </a:lnTo>
                  <a:lnTo>
                    <a:pt x="119475" y="77284"/>
                  </a:lnTo>
                  <a:lnTo>
                    <a:pt x="104622" y="189509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163" name="Image 180">
              <a:extLst>
                <a:ext uri="{FF2B5EF4-FFF2-40B4-BE49-F238E27FC236}">
                  <a16:creationId xmlns:a16="http://schemas.microsoft.com/office/drawing/2014/main" id="{621DC42E-7389-879C-6023-DDA3FCA4E0D3}"/>
                </a:ext>
              </a:extLst>
            </p:cNvPr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471905" y="2074989"/>
              <a:ext cx="502704" cy="836421"/>
            </a:xfrm>
            <a:prstGeom prst="rect">
              <a:avLst/>
            </a:prstGeom>
          </p:spPr>
        </p:pic>
        <p:sp>
          <p:nvSpPr>
            <p:cNvPr id="164" name="Graphic 181">
              <a:extLst>
                <a:ext uri="{FF2B5EF4-FFF2-40B4-BE49-F238E27FC236}">
                  <a16:creationId xmlns:a16="http://schemas.microsoft.com/office/drawing/2014/main" id="{6BFB86F2-53A7-86CC-2676-6DC78FA9DDDF}"/>
                </a:ext>
              </a:extLst>
            </p:cNvPr>
            <p:cNvSpPr/>
            <p:nvPr/>
          </p:nvSpPr>
          <p:spPr>
            <a:xfrm>
              <a:off x="1465572" y="2068652"/>
              <a:ext cx="515620" cy="849630"/>
            </a:xfrm>
            <a:custGeom>
              <a:avLst/>
              <a:gdLst/>
              <a:ahLst/>
              <a:cxnLst/>
              <a:rect l="l" t="t" r="r" b="b"/>
              <a:pathLst>
                <a:path w="515620" h="849630">
                  <a:moveTo>
                    <a:pt x="404375" y="0"/>
                  </a:moveTo>
                  <a:lnTo>
                    <a:pt x="387636" y="0"/>
                  </a:lnTo>
                  <a:lnTo>
                    <a:pt x="379305" y="2209"/>
                  </a:lnTo>
                  <a:lnTo>
                    <a:pt x="187675" y="58331"/>
                  </a:lnTo>
                  <a:lnTo>
                    <a:pt x="161103" y="103070"/>
                  </a:lnTo>
                  <a:lnTo>
                    <a:pt x="159303" y="115862"/>
                  </a:lnTo>
                  <a:lnTo>
                    <a:pt x="154534" y="123051"/>
                  </a:lnTo>
                  <a:lnTo>
                    <a:pt x="151394" y="131008"/>
                  </a:lnTo>
                  <a:lnTo>
                    <a:pt x="149545" y="138691"/>
                  </a:lnTo>
                  <a:lnTo>
                    <a:pt x="148648" y="145059"/>
                  </a:lnTo>
                  <a:lnTo>
                    <a:pt x="66237" y="171475"/>
                  </a:lnTo>
                  <a:lnTo>
                    <a:pt x="60764" y="178904"/>
                  </a:lnTo>
                  <a:lnTo>
                    <a:pt x="60281" y="188937"/>
                  </a:lnTo>
                  <a:lnTo>
                    <a:pt x="29158" y="219931"/>
                  </a:lnTo>
                  <a:lnTo>
                    <a:pt x="10959" y="254055"/>
                  </a:lnTo>
                  <a:lnTo>
                    <a:pt x="2368" y="282147"/>
                  </a:lnTo>
                  <a:lnTo>
                    <a:pt x="70" y="295046"/>
                  </a:lnTo>
                  <a:lnTo>
                    <a:pt x="0" y="296862"/>
                  </a:lnTo>
                  <a:lnTo>
                    <a:pt x="10040" y="840816"/>
                  </a:lnTo>
                  <a:lnTo>
                    <a:pt x="21648" y="847509"/>
                  </a:lnTo>
                  <a:lnTo>
                    <a:pt x="27045" y="849096"/>
                  </a:lnTo>
                  <a:lnTo>
                    <a:pt x="40469" y="849096"/>
                  </a:lnTo>
                  <a:lnTo>
                    <a:pt x="46616" y="845134"/>
                  </a:lnTo>
                  <a:lnTo>
                    <a:pt x="52559" y="837831"/>
                  </a:lnTo>
                  <a:lnTo>
                    <a:pt x="52535" y="836434"/>
                  </a:lnTo>
                  <a:lnTo>
                    <a:pt x="29699" y="836434"/>
                  </a:lnTo>
                  <a:lnTo>
                    <a:pt x="26486" y="835685"/>
                  </a:lnTo>
                  <a:lnTo>
                    <a:pt x="22562" y="833424"/>
                  </a:lnTo>
                  <a:lnTo>
                    <a:pt x="12663" y="296862"/>
                  </a:lnTo>
                  <a:lnTo>
                    <a:pt x="12737" y="295871"/>
                  </a:lnTo>
                  <a:lnTo>
                    <a:pt x="18104" y="255311"/>
                  </a:lnTo>
                  <a:lnTo>
                    <a:pt x="26283" y="231062"/>
                  </a:lnTo>
                  <a:lnTo>
                    <a:pt x="42921" y="214258"/>
                  </a:lnTo>
                  <a:lnTo>
                    <a:pt x="73743" y="195427"/>
                  </a:lnTo>
                  <a:lnTo>
                    <a:pt x="69908" y="183591"/>
                  </a:lnTo>
                  <a:lnTo>
                    <a:pt x="161691" y="154178"/>
                  </a:lnTo>
                  <a:lnTo>
                    <a:pt x="161056" y="148742"/>
                  </a:lnTo>
                  <a:lnTo>
                    <a:pt x="161935" y="136235"/>
                  </a:lnTo>
                  <a:lnTo>
                    <a:pt x="163326" y="129268"/>
                  </a:lnTo>
                  <a:lnTo>
                    <a:pt x="166217" y="125323"/>
                  </a:lnTo>
                  <a:lnTo>
                    <a:pt x="171597" y="121881"/>
                  </a:lnTo>
                  <a:lnTo>
                    <a:pt x="172619" y="98369"/>
                  </a:lnTo>
                  <a:lnTo>
                    <a:pt x="382658" y="14414"/>
                  </a:lnTo>
                  <a:lnTo>
                    <a:pt x="389033" y="12661"/>
                  </a:lnTo>
                  <a:lnTo>
                    <a:pt x="469459" y="12661"/>
                  </a:lnTo>
                  <a:lnTo>
                    <a:pt x="460425" y="7943"/>
                  </a:lnTo>
                  <a:lnTo>
                    <a:pt x="441611" y="1803"/>
                  </a:lnTo>
                  <a:lnTo>
                    <a:pt x="441064" y="1714"/>
                  </a:lnTo>
                  <a:lnTo>
                    <a:pt x="415767" y="1714"/>
                  </a:lnTo>
                  <a:lnTo>
                    <a:pt x="410166" y="571"/>
                  </a:lnTo>
                  <a:lnTo>
                    <a:pt x="404375" y="0"/>
                  </a:lnTo>
                  <a:close/>
                </a:path>
                <a:path w="515620" h="849630">
                  <a:moveTo>
                    <a:pt x="81096" y="211074"/>
                  </a:moveTo>
                  <a:lnTo>
                    <a:pt x="57818" y="225379"/>
                  </a:lnTo>
                  <a:lnTo>
                    <a:pt x="44795" y="238980"/>
                  </a:lnTo>
                  <a:lnTo>
                    <a:pt x="37289" y="259828"/>
                  </a:lnTo>
                  <a:lnTo>
                    <a:pt x="30563" y="295871"/>
                  </a:lnTo>
                  <a:lnTo>
                    <a:pt x="39821" y="833424"/>
                  </a:lnTo>
                  <a:lnTo>
                    <a:pt x="37370" y="836434"/>
                  </a:lnTo>
                  <a:lnTo>
                    <a:pt x="52535" y="836434"/>
                  </a:lnTo>
                  <a:lnTo>
                    <a:pt x="43250" y="296862"/>
                  </a:lnTo>
                  <a:lnTo>
                    <a:pt x="51383" y="268564"/>
                  </a:lnTo>
                  <a:lnTo>
                    <a:pt x="62526" y="247596"/>
                  </a:lnTo>
                  <a:lnTo>
                    <a:pt x="74026" y="233290"/>
                  </a:lnTo>
                  <a:lnTo>
                    <a:pt x="83230" y="224980"/>
                  </a:lnTo>
                  <a:lnTo>
                    <a:pt x="93678" y="224980"/>
                  </a:lnTo>
                  <a:lnTo>
                    <a:pt x="100921" y="223253"/>
                  </a:lnTo>
                  <a:lnTo>
                    <a:pt x="133166" y="212509"/>
                  </a:lnTo>
                  <a:lnTo>
                    <a:pt x="84322" y="212509"/>
                  </a:lnTo>
                  <a:lnTo>
                    <a:pt x="82163" y="212153"/>
                  </a:lnTo>
                  <a:lnTo>
                    <a:pt x="81096" y="211074"/>
                  </a:lnTo>
                  <a:close/>
                </a:path>
                <a:path w="515620" h="849630">
                  <a:moveTo>
                    <a:pt x="187955" y="201231"/>
                  </a:moveTo>
                  <a:lnTo>
                    <a:pt x="167012" y="201231"/>
                  </a:lnTo>
                  <a:lnTo>
                    <a:pt x="195965" y="223529"/>
                  </a:lnTo>
                  <a:lnTo>
                    <a:pt x="227746" y="235796"/>
                  </a:lnTo>
                  <a:lnTo>
                    <a:pt x="256437" y="240988"/>
                  </a:lnTo>
                  <a:lnTo>
                    <a:pt x="276118" y="242061"/>
                  </a:lnTo>
                  <a:lnTo>
                    <a:pt x="278810" y="242061"/>
                  </a:lnTo>
                  <a:lnTo>
                    <a:pt x="282061" y="241896"/>
                  </a:lnTo>
                  <a:lnTo>
                    <a:pt x="318947" y="229400"/>
                  </a:lnTo>
                  <a:lnTo>
                    <a:pt x="276118" y="229400"/>
                  </a:lnTo>
                  <a:lnTo>
                    <a:pt x="257492" y="228356"/>
                  </a:lnTo>
                  <a:lnTo>
                    <a:pt x="229132" y="223038"/>
                  </a:lnTo>
                  <a:lnTo>
                    <a:pt x="198056" y="210170"/>
                  </a:lnTo>
                  <a:lnTo>
                    <a:pt x="187955" y="201231"/>
                  </a:lnTo>
                  <a:close/>
                </a:path>
                <a:path w="515620" h="849630">
                  <a:moveTo>
                    <a:pt x="470626" y="13271"/>
                  </a:moveTo>
                  <a:lnTo>
                    <a:pt x="432061" y="13271"/>
                  </a:lnTo>
                  <a:lnTo>
                    <a:pt x="438271" y="13970"/>
                  </a:lnTo>
                  <a:lnTo>
                    <a:pt x="445345" y="16332"/>
                  </a:lnTo>
                  <a:lnTo>
                    <a:pt x="487723" y="30795"/>
                  </a:lnTo>
                  <a:lnTo>
                    <a:pt x="500374" y="68795"/>
                  </a:lnTo>
                  <a:lnTo>
                    <a:pt x="506591" y="112507"/>
                  </a:lnTo>
                  <a:lnTo>
                    <a:pt x="501253" y="122561"/>
                  </a:lnTo>
                  <a:lnTo>
                    <a:pt x="488843" y="132740"/>
                  </a:lnTo>
                  <a:lnTo>
                    <a:pt x="479533" y="138125"/>
                  </a:lnTo>
                  <a:lnTo>
                    <a:pt x="475899" y="150864"/>
                  </a:lnTo>
                  <a:lnTo>
                    <a:pt x="279712" y="229336"/>
                  </a:lnTo>
                  <a:lnTo>
                    <a:pt x="278416" y="229400"/>
                  </a:lnTo>
                  <a:lnTo>
                    <a:pt x="318947" y="229400"/>
                  </a:lnTo>
                  <a:lnTo>
                    <a:pt x="463379" y="180467"/>
                  </a:lnTo>
                  <a:lnTo>
                    <a:pt x="490049" y="146672"/>
                  </a:lnTo>
                  <a:lnTo>
                    <a:pt x="495840" y="143319"/>
                  </a:lnTo>
                  <a:lnTo>
                    <a:pt x="496437" y="142862"/>
                  </a:lnTo>
                  <a:lnTo>
                    <a:pt x="510735" y="122987"/>
                  </a:lnTo>
                  <a:lnTo>
                    <a:pt x="515340" y="98910"/>
                  </a:lnTo>
                  <a:lnTo>
                    <a:pt x="514570" y="77629"/>
                  </a:lnTo>
                  <a:lnTo>
                    <a:pt x="512744" y="66141"/>
                  </a:lnTo>
                  <a:lnTo>
                    <a:pt x="500083" y="36942"/>
                  </a:lnTo>
                  <a:lnTo>
                    <a:pt x="480081" y="18210"/>
                  </a:lnTo>
                  <a:lnTo>
                    <a:pt x="470626" y="13271"/>
                  </a:lnTo>
                  <a:close/>
                </a:path>
                <a:path w="515620" h="849630">
                  <a:moveTo>
                    <a:pt x="93678" y="224980"/>
                  </a:moveTo>
                  <a:lnTo>
                    <a:pt x="83230" y="224980"/>
                  </a:lnTo>
                  <a:lnTo>
                    <a:pt x="84348" y="225107"/>
                  </a:lnTo>
                  <a:lnTo>
                    <a:pt x="85516" y="225158"/>
                  </a:lnTo>
                  <a:lnTo>
                    <a:pt x="92933" y="225158"/>
                  </a:lnTo>
                  <a:lnTo>
                    <a:pt x="93678" y="224980"/>
                  </a:lnTo>
                  <a:close/>
                </a:path>
                <a:path w="515620" h="849630">
                  <a:moveTo>
                    <a:pt x="171279" y="186474"/>
                  </a:moveTo>
                  <a:lnTo>
                    <a:pt x="97403" y="211074"/>
                  </a:lnTo>
                  <a:lnTo>
                    <a:pt x="91574" y="212509"/>
                  </a:lnTo>
                  <a:lnTo>
                    <a:pt x="133166" y="212509"/>
                  </a:lnTo>
                  <a:lnTo>
                    <a:pt x="167012" y="201231"/>
                  </a:lnTo>
                  <a:lnTo>
                    <a:pt x="187955" y="201231"/>
                  </a:lnTo>
                  <a:lnTo>
                    <a:pt x="171279" y="186474"/>
                  </a:lnTo>
                  <a:close/>
                </a:path>
                <a:path w="515620" h="849630">
                  <a:moveTo>
                    <a:pt x="469459" y="12661"/>
                  </a:moveTo>
                  <a:lnTo>
                    <a:pt x="403587" y="12661"/>
                  </a:lnTo>
                  <a:lnTo>
                    <a:pt x="409569" y="13169"/>
                  </a:lnTo>
                  <a:lnTo>
                    <a:pt x="415932" y="14719"/>
                  </a:lnTo>
                  <a:lnTo>
                    <a:pt x="420174" y="13271"/>
                  </a:lnTo>
                  <a:lnTo>
                    <a:pt x="470626" y="13271"/>
                  </a:lnTo>
                  <a:lnTo>
                    <a:pt x="469459" y="12661"/>
                  </a:lnTo>
                  <a:close/>
                </a:path>
                <a:path w="515620" h="849630">
                  <a:moveTo>
                    <a:pt x="434334" y="622"/>
                  </a:moveTo>
                  <a:lnTo>
                    <a:pt x="422333" y="622"/>
                  </a:lnTo>
                  <a:lnTo>
                    <a:pt x="418446" y="1168"/>
                  </a:lnTo>
                  <a:lnTo>
                    <a:pt x="415767" y="1714"/>
                  </a:lnTo>
                  <a:lnTo>
                    <a:pt x="441064" y="1714"/>
                  </a:lnTo>
                  <a:lnTo>
                    <a:pt x="434334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65" name="Graphic 182">
              <a:extLst>
                <a:ext uri="{FF2B5EF4-FFF2-40B4-BE49-F238E27FC236}">
                  <a16:creationId xmlns:a16="http://schemas.microsoft.com/office/drawing/2014/main" id="{713AA96B-A0EB-C483-EF99-AC2AD81A6B46}"/>
                </a:ext>
              </a:extLst>
            </p:cNvPr>
            <p:cNvSpPr/>
            <p:nvPr/>
          </p:nvSpPr>
          <p:spPr>
            <a:xfrm>
              <a:off x="1539316" y="2250313"/>
              <a:ext cx="23495" cy="31115"/>
            </a:xfrm>
            <a:custGeom>
              <a:avLst/>
              <a:gdLst/>
              <a:ahLst/>
              <a:cxnLst/>
              <a:rect l="l" t="t" r="r" b="b"/>
              <a:pathLst>
                <a:path w="23495" h="31115">
                  <a:moveTo>
                    <a:pt x="0" y="0"/>
                  </a:moveTo>
                  <a:lnTo>
                    <a:pt x="15803" y="2369"/>
                  </a:lnTo>
                  <a:lnTo>
                    <a:pt x="22942" y="6335"/>
                  </a:lnTo>
                  <a:lnTo>
                    <a:pt x="23099" y="14757"/>
                  </a:lnTo>
                  <a:lnTo>
                    <a:pt x="17957" y="30492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66" name="Graphic 183">
              <a:extLst>
                <a:ext uri="{FF2B5EF4-FFF2-40B4-BE49-F238E27FC236}">
                  <a16:creationId xmlns:a16="http://schemas.microsoft.com/office/drawing/2014/main" id="{C105A58F-59D0-E6E0-D546-4F4F230844F9}"/>
                </a:ext>
              </a:extLst>
            </p:cNvPr>
            <p:cNvSpPr/>
            <p:nvPr/>
          </p:nvSpPr>
          <p:spPr>
            <a:xfrm>
              <a:off x="1535671" y="2261958"/>
              <a:ext cx="15240" cy="21590"/>
            </a:xfrm>
            <a:custGeom>
              <a:avLst/>
              <a:gdLst/>
              <a:ahLst/>
              <a:cxnLst/>
              <a:rect l="l" t="t" r="r" b="b"/>
              <a:pathLst>
                <a:path w="15240" h="21590">
                  <a:moveTo>
                    <a:pt x="0" y="0"/>
                  </a:moveTo>
                  <a:lnTo>
                    <a:pt x="10494" y="3121"/>
                  </a:lnTo>
                  <a:lnTo>
                    <a:pt x="15138" y="6346"/>
                  </a:lnTo>
                  <a:lnTo>
                    <a:pt x="14962" y="11644"/>
                  </a:lnTo>
                  <a:lnTo>
                    <a:pt x="10998" y="20980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167" name="Image 184">
              <a:extLst>
                <a:ext uri="{FF2B5EF4-FFF2-40B4-BE49-F238E27FC236}">
                  <a16:creationId xmlns:a16="http://schemas.microsoft.com/office/drawing/2014/main" id="{12DE753E-FAE7-A42F-32AC-DF0297A3DEA4}"/>
                </a:ext>
              </a:extLst>
            </p:cNvPr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618716" y="2078793"/>
              <a:ext cx="343974" cy="222345"/>
            </a:xfrm>
            <a:prstGeom prst="rect">
              <a:avLst/>
            </a:prstGeom>
          </p:spPr>
        </p:pic>
        <p:pic>
          <p:nvPicPr>
            <p:cNvPr id="168" name="Image 185">
              <a:extLst>
                <a:ext uri="{FF2B5EF4-FFF2-40B4-BE49-F238E27FC236}">
                  <a16:creationId xmlns:a16="http://schemas.microsoft.com/office/drawing/2014/main" id="{B2F5161B-2559-0429-BE3A-4DC9DF7B0F1E}"/>
                </a:ext>
              </a:extLst>
            </p:cNvPr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054468" y="1936483"/>
              <a:ext cx="432134" cy="717854"/>
            </a:xfrm>
            <a:prstGeom prst="rect">
              <a:avLst/>
            </a:prstGeom>
          </p:spPr>
        </p:pic>
        <p:sp>
          <p:nvSpPr>
            <p:cNvPr id="169" name="Graphic 186">
              <a:extLst>
                <a:ext uri="{FF2B5EF4-FFF2-40B4-BE49-F238E27FC236}">
                  <a16:creationId xmlns:a16="http://schemas.microsoft.com/office/drawing/2014/main" id="{AD953C89-FCE1-C693-29B3-CE930AF69B8E}"/>
                </a:ext>
              </a:extLst>
            </p:cNvPr>
            <p:cNvSpPr/>
            <p:nvPr/>
          </p:nvSpPr>
          <p:spPr>
            <a:xfrm>
              <a:off x="1048137" y="1930158"/>
              <a:ext cx="445134" cy="730885"/>
            </a:xfrm>
            <a:custGeom>
              <a:avLst/>
              <a:gdLst/>
              <a:ahLst/>
              <a:cxnLst/>
              <a:rect l="l" t="t" r="r" b="b"/>
              <a:pathLst>
                <a:path w="445134" h="730885">
                  <a:moveTo>
                    <a:pt x="347960" y="0"/>
                  </a:moveTo>
                  <a:lnTo>
                    <a:pt x="333406" y="0"/>
                  </a:lnTo>
                  <a:lnTo>
                    <a:pt x="326015" y="1943"/>
                  </a:lnTo>
                  <a:lnTo>
                    <a:pt x="161753" y="50063"/>
                  </a:lnTo>
                  <a:lnTo>
                    <a:pt x="138081" y="88960"/>
                  </a:lnTo>
                  <a:lnTo>
                    <a:pt x="136416" y="100253"/>
                  </a:lnTo>
                  <a:lnTo>
                    <a:pt x="132521" y="106235"/>
                  </a:lnTo>
                  <a:lnTo>
                    <a:pt x="129874" y="112766"/>
                  </a:lnTo>
                  <a:lnTo>
                    <a:pt x="128235" y="119131"/>
                  </a:lnTo>
                  <a:lnTo>
                    <a:pt x="127361" y="124612"/>
                  </a:lnTo>
                  <a:lnTo>
                    <a:pt x="56432" y="147370"/>
                  </a:lnTo>
                  <a:lnTo>
                    <a:pt x="52165" y="154711"/>
                  </a:lnTo>
                  <a:lnTo>
                    <a:pt x="51593" y="162598"/>
                  </a:lnTo>
                  <a:lnTo>
                    <a:pt x="24960" y="189503"/>
                  </a:lnTo>
                  <a:lnTo>
                    <a:pt x="9386" y="218936"/>
                  </a:lnTo>
                  <a:lnTo>
                    <a:pt x="2035" y="243095"/>
                  </a:lnTo>
                  <a:lnTo>
                    <a:pt x="69" y="254177"/>
                  </a:lnTo>
                  <a:lnTo>
                    <a:pt x="0" y="256057"/>
                  </a:lnTo>
                  <a:lnTo>
                    <a:pt x="8604" y="722655"/>
                  </a:lnTo>
                  <a:lnTo>
                    <a:pt x="19703" y="729081"/>
                  </a:lnTo>
                  <a:lnTo>
                    <a:pt x="24631" y="730516"/>
                  </a:lnTo>
                  <a:lnTo>
                    <a:pt x="37090" y="730516"/>
                  </a:lnTo>
                  <a:lnTo>
                    <a:pt x="42868" y="726782"/>
                  </a:lnTo>
                  <a:lnTo>
                    <a:pt x="48647" y="719683"/>
                  </a:lnTo>
                  <a:lnTo>
                    <a:pt x="48615" y="717854"/>
                  </a:lnTo>
                  <a:lnTo>
                    <a:pt x="27234" y="717854"/>
                  </a:lnTo>
                  <a:lnTo>
                    <a:pt x="24479" y="717207"/>
                  </a:lnTo>
                  <a:lnTo>
                    <a:pt x="21138" y="715276"/>
                  </a:lnTo>
                  <a:lnTo>
                    <a:pt x="12663" y="256057"/>
                  </a:lnTo>
                  <a:lnTo>
                    <a:pt x="12732" y="255015"/>
                  </a:lnTo>
                  <a:lnTo>
                    <a:pt x="17308" y="220358"/>
                  </a:lnTo>
                  <a:lnTo>
                    <a:pt x="24304" y="199602"/>
                  </a:lnTo>
                  <a:lnTo>
                    <a:pt x="38544" y="185223"/>
                  </a:lnTo>
                  <a:lnTo>
                    <a:pt x="64928" y="169113"/>
                  </a:lnTo>
                  <a:lnTo>
                    <a:pt x="61651" y="158991"/>
                  </a:lnTo>
                  <a:lnTo>
                    <a:pt x="140214" y="133794"/>
                  </a:lnTo>
                  <a:lnTo>
                    <a:pt x="139668" y="129133"/>
                  </a:lnTo>
                  <a:lnTo>
                    <a:pt x="140760" y="110731"/>
                  </a:lnTo>
                  <a:lnTo>
                    <a:pt x="148697" y="106133"/>
                  </a:lnTo>
                  <a:lnTo>
                    <a:pt x="149573" y="86017"/>
                  </a:lnTo>
                  <a:lnTo>
                    <a:pt x="151747" y="74693"/>
                  </a:lnTo>
                  <a:lnTo>
                    <a:pt x="156914" y="68005"/>
                  </a:lnTo>
                  <a:lnTo>
                    <a:pt x="166769" y="61798"/>
                  </a:lnTo>
                  <a:lnTo>
                    <a:pt x="329380" y="14160"/>
                  </a:lnTo>
                  <a:lnTo>
                    <a:pt x="334828" y="12661"/>
                  </a:lnTo>
                  <a:lnTo>
                    <a:pt x="407548" y="12661"/>
                  </a:lnTo>
                  <a:lnTo>
                    <a:pt x="396867" y="7036"/>
                  </a:lnTo>
                  <a:lnTo>
                    <a:pt x="380193" y="1562"/>
                  </a:lnTo>
                  <a:lnTo>
                    <a:pt x="379334" y="1422"/>
                  </a:lnTo>
                  <a:lnTo>
                    <a:pt x="357714" y="1422"/>
                  </a:lnTo>
                  <a:lnTo>
                    <a:pt x="352913" y="482"/>
                  </a:lnTo>
                  <a:lnTo>
                    <a:pt x="347960" y="0"/>
                  </a:lnTo>
                  <a:close/>
                </a:path>
                <a:path w="445134" h="730885">
                  <a:moveTo>
                    <a:pt x="71227" y="182524"/>
                  </a:moveTo>
                  <a:lnTo>
                    <a:pt x="51299" y="194744"/>
                  </a:lnTo>
                  <a:lnTo>
                    <a:pt x="40152" y="206373"/>
                  </a:lnTo>
                  <a:lnTo>
                    <a:pt x="33732" y="224209"/>
                  </a:lnTo>
                  <a:lnTo>
                    <a:pt x="27991" y="255015"/>
                  </a:lnTo>
                  <a:lnTo>
                    <a:pt x="35909" y="715276"/>
                  </a:lnTo>
                  <a:lnTo>
                    <a:pt x="33800" y="717854"/>
                  </a:lnTo>
                  <a:lnTo>
                    <a:pt x="48615" y="717854"/>
                  </a:lnTo>
                  <a:lnTo>
                    <a:pt x="40658" y="256057"/>
                  </a:lnTo>
                  <a:lnTo>
                    <a:pt x="47315" y="232803"/>
                  </a:lnTo>
                  <a:lnTo>
                    <a:pt x="56411" y="215442"/>
                  </a:lnTo>
                  <a:lnTo>
                    <a:pt x="65867" y="203454"/>
                  </a:lnTo>
                  <a:lnTo>
                    <a:pt x="73602" y="196316"/>
                  </a:lnTo>
                  <a:lnTo>
                    <a:pt x="81816" y="196316"/>
                  </a:lnTo>
                  <a:lnTo>
                    <a:pt x="88677" y="194703"/>
                  </a:lnTo>
                  <a:lnTo>
                    <a:pt x="121587" y="183743"/>
                  </a:lnTo>
                  <a:lnTo>
                    <a:pt x="73996" y="183743"/>
                  </a:lnTo>
                  <a:lnTo>
                    <a:pt x="72142" y="183438"/>
                  </a:lnTo>
                  <a:lnTo>
                    <a:pt x="71227" y="182524"/>
                  </a:lnTo>
                  <a:close/>
                </a:path>
                <a:path w="445134" h="730885">
                  <a:moveTo>
                    <a:pt x="165095" y="176199"/>
                  </a:moveTo>
                  <a:lnTo>
                    <a:pt x="144240" y="176199"/>
                  </a:lnTo>
                  <a:lnTo>
                    <a:pt x="169340" y="195120"/>
                  </a:lnTo>
                  <a:lnTo>
                    <a:pt x="196683" y="205528"/>
                  </a:lnTo>
                  <a:lnTo>
                    <a:pt x="221280" y="209934"/>
                  </a:lnTo>
                  <a:lnTo>
                    <a:pt x="238143" y="210845"/>
                  </a:lnTo>
                  <a:lnTo>
                    <a:pt x="240531" y="210845"/>
                  </a:lnTo>
                  <a:lnTo>
                    <a:pt x="243604" y="210693"/>
                  </a:lnTo>
                  <a:lnTo>
                    <a:pt x="280527" y="198183"/>
                  </a:lnTo>
                  <a:lnTo>
                    <a:pt x="238143" y="198183"/>
                  </a:lnTo>
                  <a:lnTo>
                    <a:pt x="222183" y="197289"/>
                  </a:lnTo>
                  <a:lnTo>
                    <a:pt x="197918" y="192739"/>
                  </a:lnTo>
                  <a:lnTo>
                    <a:pt x="171340" y="181729"/>
                  </a:lnTo>
                  <a:lnTo>
                    <a:pt x="165095" y="176199"/>
                  </a:lnTo>
                  <a:close/>
                </a:path>
                <a:path w="445134" h="730885">
                  <a:moveTo>
                    <a:pt x="408536" y="13182"/>
                  </a:moveTo>
                  <a:lnTo>
                    <a:pt x="371658" y="13182"/>
                  </a:lnTo>
                  <a:lnTo>
                    <a:pt x="376992" y="13779"/>
                  </a:lnTo>
                  <a:lnTo>
                    <a:pt x="383050" y="15811"/>
                  </a:lnTo>
                  <a:lnTo>
                    <a:pt x="419322" y="28195"/>
                  </a:lnTo>
                  <a:lnTo>
                    <a:pt x="434910" y="84499"/>
                  </a:lnTo>
                  <a:lnTo>
                    <a:pt x="435471" y="98132"/>
                  </a:lnTo>
                  <a:lnTo>
                    <a:pt x="430901" y="106736"/>
                  </a:lnTo>
                  <a:lnTo>
                    <a:pt x="420274" y="115443"/>
                  </a:lnTo>
                  <a:lnTo>
                    <a:pt x="412298" y="120053"/>
                  </a:lnTo>
                  <a:lnTo>
                    <a:pt x="409191" y="130958"/>
                  </a:lnTo>
                  <a:lnTo>
                    <a:pt x="241242" y="198132"/>
                  </a:lnTo>
                  <a:lnTo>
                    <a:pt x="240137" y="198183"/>
                  </a:lnTo>
                  <a:lnTo>
                    <a:pt x="280527" y="198183"/>
                  </a:lnTo>
                  <a:lnTo>
                    <a:pt x="399243" y="157962"/>
                  </a:lnTo>
                  <a:lnTo>
                    <a:pt x="422776" y="128625"/>
                  </a:lnTo>
                  <a:lnTo>
                    <a:pt x="427272" y="126034"/>
                  </a:lnTo>
                  <a:lnTo>
                    <a:pt x="427881" y="125577"/>
                  </a:lnTo>
                  <a:lnTo>
                    <a:pt x="440606" y="108006"/>
                  </a:lnTo>
                  <a:lnTo>
                    <a:pt x="444745" y="86818"/>
                  </a:lnTo>
                  <a:lnTo>
                    <a:pt x="444110" y="68129"/>
                  </a:lnTo>
                  <a:lnTo>
                    <a:pt x="442512" y="58051"/>
                  </a:lnTo>
                  <a:lnTo>
                    <a:pt x="431491" y="32524"/>
                  </a:lnTo>
                  <a:lnTo>
                    <a:pt x="414067" y="16095"/>
                  </a:lnTo>
                  <a:lnTo>
                    <a:pt x="408536" y="13182"/>
                  </a:lnTo>
                  <a:close/>
                </a:path>
                <a:path w="445134" h="730885">
                  <a:moveTo>
                    <a:pt x="81816" y="196316"/>
                  </a:moveTo>
                  <a:lnTo>
                    <a:pt x="73602" y="196316"/>
                  </a:lnTo>
                  <a:lnTo>
                    <a:pt x="74644" y="196405"/>
                  </a:lnTo>
                  <a:lnTo>
                    <a:pt x="81438" y="196405"/>
                  </a:lnTo>
                  <a:lnTo>
                    <a:pt x="81816" y="196316"/>
                  </a:lnTo>
                  <a:close/>
                </a:path>
                <a:path w="445134" h="730885">
                  <a:moveTo>
                    <a:pt x="148443" y="161455"/>
                  </a:moveTo>
                  <a:lnTo>
                    <a:pt x="85185" y="182524"/>
                  </a:lnTo>
                  <a:lnTo>
                    <a:pt x="80193" y="183743"/>
                  </a:lnTo>
                  <a:lnTo>
                    <a:pt x="121587" y="183743"/>
                  </a:lnTo>
                  <a:lnTo>
                    <a:pt x="144240" y="176199"/>
                  </a:lnTo>
                  <a:lnTo>
                    <a:pt x="165095" y="176199"/>
                  </a:lnTo>
                  <a:lnTo>
                    <a:pt x="148443" y="161455"/>
                  </a:lnTo>
                  <a:close/>
                </a:path>
                <a:path w="445134" h="730885">
                  <a:moveTo>
                    <a:pt x="407548" y="12661"/>
                  </a:moveTo>
                  <a:lnTo>
                    <a:pt x="347287" y="12661"/>
                  </a:lnTo>
                  <a:lnTo>
                    <a:pt x="352405" y="13093"/>
                  </a:lnTo>
                  <a:lnTo>
                    <a:pt x="357854" y="14414"/>
                  </a:lnTo>
                  <a:lnTo>
                    <a:pt x="361473" y="13182"/>
                  </a:lnTo>
                  <a:lnTo>
                    <a:pt x="408536" y="13182"/>
                  </a:lnTo>
                  <a:lnTo>
                    <a:pt x="407548" y="12661"/>
                  </a:lnTo>
                  <a:close/>
                </a:path>
                <a:path w="445134" h="730885">
                  <a:moveTo>
                    <a:pt x="373792" y="520"/>
                  </a:moveTo>
                  <a:lnTo>
                    <a:pt x="363429" y="520"/>
                  </a:lnTo>
                  <a:lnTo>
                    <a:pt x="360101" y="965"/>
                  </a:lnTo>
                  <a:lnTo>
                    <a:pt x="357714" y="1422"/>
                  </a:lnTo>
                  <a:lnTo>
                    <a:pt x="379334" y="1422"/>
                  </a:lnTo>
                  <a:lnTo>
                    <a:pt x="373792" y="5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70" name="Graphic 187">
              <a:extLst>
                <a:ext uri="{FF2B5EF4-FFF2-40B4-BE49-F238E27FC236}">
                  <a16:creationId xmlns:a16="http://schemas.microsoft.com/office/drawing/2014/main" id="{F396DCCA-63B2-B6C1-D205-028F5C8E4012}"/>
                </a:ext>
              </a:extLst>
            </p:cNvPr>
            <p:cNvSpPr/>
            <p:nvPr/>
          </p:nvSpPr>
          <p:spPr>
            <a:xfrm>
              <a:off x="1113078" y="2087486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70">
                  <a:moveTo>
                    <a:pt x="0" y="0"/>
                  </a:moveTo>
                  <a:lnTo>
                    <a:pt x="13527" y="2043"/>
                  </a:lnTo>
                  <a:lnTo>
                    <a:pt x="19637" y="5443"/>
                  </a:lnTo>
                  <a:lnTo>
                    <a:pt x="19770" y="12646"/>
                  </a:lnTo>
                  <a:lnTo>
                    <a:pt x="15367" y="26098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71" name="Graphic 188">
              <a:extLst>
                <a:ext uri="{FF2B5EF4-FFF2-40B4-BE49-F238E27FC236}">
                  <a16:creationId xmlns:a16="http://schemas.microsoft.com/office/drawing/2014/main" id="{2A3665BF-26E9-DDAE-A23D-8F76EF3194A8}"/>
                </a:ext>
              </a:extLst>
            </p:cNvPr>
            <p:cNvSpPr/>
            <p:nvPr/>
          </p:nvSpPr>
          <p:spPr>
            <a:xfrm>
              <a:off x="1109954" y="2097481"/>
              <a:ext cx="13335" cy="18415"/>
            </a:xfrm>
            <a:custGeom>
              <a:avLst/>
              <a:gdLst/>
              <a:ahLst/>
              <a:cxnLst/>
              <a:rect l="l" t="t" r="r" b="b"/>
              <a:pathLst>
                <a:path w="13335" h="18415">
                  <a:moveTo>
                    <a:pt x="0" y="0"/>
                  </a:moveTo>
                  <a:lnTo>
                    <a:pt x="8983" y="2666"/>
                  </a:lnTo>
                  <a:lnTo>
                    <a:pt x="12958" y="5424"/>
                  </a:lnTo>
                  <a:lnTo>
                    <a:pt x="12806" y="9956"/>
                  </a:lnTo>
                  <a:lnTo>
                    <a:pt x="9410" y="17945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172" name="Image 189">
              <a:extLst>
                <a:ext uri="{FF2B5EF4-FFF2-40B4-BE49-F238E27FC236}">
                  <a16:creationId xmlns:a16="http://schemas.microsoft.com/office/drawing/2014/main" id="{F17E8612-0E4B-046C-C98D-07464F91863E}"/>
                </a:ext>
              </a:extLst>
            </p:cNvPr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180591" y="1940422"/>
              <a:ext cx="295133" cy="191018"/>
            </a:xfrm>
            <a:prstGeom prst="rect">
              <a:avLst/>
            </a:prstGeom>
          </p:spPr>
        </p:pic>
        <p:pic>
          <p:nvPicPr>
            <p:cNvPr id="173" name="Image 190">
              <a:extLst>
                <a:ext uri="{FF2B5EF4-FFF2-40B4-BE49-F238E27FC236}">
                  <a16:creationId xmlns:a16="http://schemas.microsoft.com/office/drawing/2014/main" id="{43A92F96-F67A-524B-A29A-E744E19A1B63}"/>
                </a:ext>
              </a:extLst>
            </p:cNvPr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33856" y="1835657"/>
              <a:ext cx="355139" cy="588340"/>
            </a:xfrm>
            <a:prstGeom prst="rect">
              <a:avLst/>
            </a:prstGeom>
          </p:spPr>
        </p:pic>
        <p:sp>
          <p:nvSpPr>
            <p:cNvPr id="174" name="Graphic 191">
              <a:extLst>
                <a:ext uri="{FF2B5EF4-FFF2-40B4-BE49-F238E27FC236}">
                  <a16:creationId xmlns:a16="http://schemas.microsoft.com/office/drawing/2014/main" id="{BDD80C8F-ECBB-A146-E3DB-C385C030C237}"/>
                </a:ext>
              </a:extLst>
            </p:cNvPr>
            <p:cNvSpPr/>
            <p:nvPr/>
          </p:nvSpPr>
          <p:spPr>
            <a:xfrm>
              <a:off x="727528" y="1829333"/>
              <a:ext cx="367665" cy="601345"/>
            </a:xfrm>
            <a:custGeom>
              <a:avLst/>
              <a:gdLst/>
              <a:ahLst/>
              <a:cxnLst/>
              <a:rect l="l" t="t" r="r" b="b"/>
              <a:pathLst>
                <a:path w="367665" h="601345">
                  <a:moveTo>
                    <a:pt x="286338" y="0"/>
                  </a:moveTo>
                  <a:lnTo>
                    <a:pt x="274184" y="0"/>
                  </a:lnTo>
                  <a:lnTo>
                    <a:pt x="268494" y="1485"/>
                  </a:lnTo>
                  <a:lnTo>
                    <a:pt x="133442" y="41033"/>
                  </a:lnTo>
                  <a:lnTo>
                    <a:pt x="112919" y="73460"/>
                  </a:lnTo>
                  <a:lnTo>
                    <a:pt x="111421" y="83223"/>
                  </a:lnTo>
                  <a:lnTo>
                    <a:pt x="106861" y="88963"/>
                  </a:lnTo>
                  <a:lnTo>
                    <a:pt x="104969" y="96647"/>
                  </a:lnTo>
                  <a:lnTo>
                    <a:pt x="104182" y="102298"/>
                  </a:lnTo>
                  <a:lnTo>
                    <a:pt x="50308" y="119557"/>
                  </a:lnTo>
                  <a:lnTo>
                    <a:pt x="46486" y="122770"/>
                  </a:lnTo>
                  <a:lnTo>
                    <a:pt x="43120" y="129336"/>
                  </a:lnTo>
                  <a:lnTo>
                    <a:pt x="42523" y="131610"/>
                  </a:lnTo>
                  <a:lnTo>
                    <a:pt x="42256" y="133756"/>
                  </a:lnTo>
                  <a:lnTo>
                    <a:pt x="20457" y="156193"/>
                  </a:lnTo>
                  <a:lnTo>
                    <a:pt x="7709" y="180541"/>
                  </a:lnTo>
                  <a:lnTo>
                    <a:pt x="1691" y="200448"/>
                  </a:lnTo>
                  <a:lnTo>
                    <a:pt x="80" y="209562"/>
                  </a:lnTo>
                  <a:lnTo>
                    <a:pt x="0" y="211543"/>
                  </a:lnTo>
                  <a:lnTo>
                    <a:pt x="7052" y="593623"/>
                  </a:lnTo>
                  <a:lnTo>
                    <a:pt x="17618" y="599732"/>
                  </a:lnTo>
                  <a:lnTo>
                    <a:pt x="22025" y="601002"/>
                  </a:lnTo>
                  <a:lnTo>
                    <a:pt x="33430" y="601002"/>
                  </a:lnTo>
                  <a:lnTo>
                    <a:pt x="38802" y="597496"/>
                  </a:lnTo>
                  <a:lnTo>
                    <a:pt x="44377" y="590626"/>
                  </a:lnTo>
                  <a:lnTo>
                    <a:pt x="44338" y="588340"/>
                  </a:lnTo>
                  <a:lnTo>
                    <a:pt x="24565" y="588340"/>
                  </a:lnTo>
                  <a:lnTo>
                    <a:pt x="22317" y="587806"/>
                  </a:lnTo>
                  <a:lnTo>
                    <a:pt x="19574" y="586232"/>
                  </a:lnTo>
                  <a:lnTo>
                    <a:pt x="12663" y="211543"/>
                  </a:lnTo>
                  <a:lnTo>
                    <a:pt x="12732" y="210388"/>
                  </a:lnTo>
                  <a:lnTo>
                    <a:pt x="16449" y="182214"/>
                  </a:lnTo>
                  <a:lnTo>
                    <a:pt x="22160" y="165269"/>
                  </a:lnTo>
                  <a:lnTo>
                    <a:pt x="33789" y="153533"/>
                  </a:lnTo>
                  <a:lnTo>
                    <a:pt x="55337" y="140385"/>
                  </a:lnTo>
                  <a:lnTo>
                    <a:pt x="52645" y="132105"/>
                  </a:lnTo>
                  <a:lnTo>
                    <a:pt x="116793" y="111556"/>
                  </a:lnTo>
                  <a:lnTo>
                    <a:pt x="116498" y="108953"/>
                  </a:lnTo>
                  <a:lnTo>
                    <a:pt x="116422" y="106705"/>
                  </a:lnTo>
                  <a:lnTo>
                    <a:pt x="117250" y="92697"/>
                  </a:lnTo>
                  <a:lnTo>
                    <a:pt x="123714" y="88963"/>
                  </a:lnTo>
                  <a:lnTo>
                    <a:pt x="124430" y="72545"/>
                  </a:lnTo>
                  <a:lnTo>
                    <a:pt x="271225" y="13868"/>
                  </a:lnTo>
                  <a:lnTo>
                    <a:pt x="275644" y="12661"/>
                  </a:lnTo>
                  <a:lnTo>
                    <a:pt x="339922" y="12661"/>
                  </a:lnTo>
                  <a:lnTo>
                    <a:pt x="327408" y="6007"/>
                  </a:lnTo>
                  <a:lnTo>
                    <a:pt x="318494" y="3035"/>
                  </a:lnTo>
                  <a:lnTo>
                    <a:pt x="313135" y="1308"/>
                  </a:lnTo>
                  <a:lnTo>
                    <a:pt x="312032" y="1130"/>
                  </a:lnTo>
                  <a:lnTo>
                    <a:pt x="294326" y="1130"/>
                  </a:lnTo>
                  <a:lnTo>
                    <a:pt x="290389" y="381"/>
                  </a:lnTo>
                  <a:lnTo>
                    <a:pt x="286338" y="0"/>
                  </a:lnTo>
                  <a:close/>
                </a:path>
                <a:path w="367665" h="601345">
                  <a:moveTo>
                    <a:pt x="60481" y="151320"/>
                  </a:moveTo>
                  <a:lnTo>
                    <a:pt x="29870" y="185347"/>
                  </a:lnTo>
                  <a:lnTo>
                    <a:pt x="25192" y="211543"/>
                  </a:lnTo>
                  <a:lnTo>
                    <a:pt x="31639" y="586232"/>
                  </a:lnTo>
                  <a:lnTo>
                    <a:pt x="29925" y="588340"/>
                  </a:lnTo>
                  <a:lnTo>
                    <a:pt x="44338" y="588340"/>
                  </a:lnTo>
                  <a:lnTo>
                    <a:pt x="37850" y="211543"/>
                  </a:lnTo>
                  <a:lnTo>
                    <a:pt x="42940" y="193681"/>
                  </a:lnTo>
                  <a:lnTo>
                    <a:pt x="49849" y="180211"/>
                  </a:lnTo>
                  <a:lnTo>
                    <a:pt x="57089" y="170758"/>
                  </a:lnTo>
                  <a:lnTo>
                    <a:pt x="63173" y="164947"/>
                  </a:lnTo>
                  <a:lnTo>
                    <a:pt x="69200" y="164947"/>
                  </a:lnTo>
                  <a:lnTo>
                    <a:pt x="75378" y="163499"/>
                  </a:lnTo>
                  <a:lnTo>
                    <a:pt x="108934" y="152311"/>
                  </a:lnTo>
                  <a:lnTo>
                    <a:pt x="62742" y="152311"/>
                  </a:lnTo>
                  <a:lnTo>
                    <a:pt x="61230" y="152069"/>
                  </a:lnTo>
                  <a:lnTo>
                    <a:pt x="60481" y="151320"/>
                  </a:lnTo>
                  <a:close/>
                </a:path>
                <a:path w="367665" h="601345">
                  <a:moveTo>
                    <a:pt x="140102" y="148818"/>
                  </a:moveTo>
                  <a:lnTo>
                    <a:pt x="119409" y="148818"/>
                  </a:lnTo>
                  <a:lnTo>
                    <a:pt x="140290" y="164071"/>
                  </a:lnTo>
                  <a:lnTo>
                    <a:pt x="162787" y="172472"/>
                  </a:lnTo>
                  <a:lnTo>
                    <a:pt x="182922" y="176032"/>
                  </a:lnTo>
                  <a:lnTo>
                    <a:pt x="196727" y="176771"/>
                  </a:lnTo>
                  <a:lnTo>
                    <a:pt x="198733" y="176771"/>
                  </a:lnTo>
                  <a:lnTo>
                    <a:pt x="201603" y="176631"/>
                  </a:lnTo>
                  <a:lnTo>
                    <a:pt x="238578" y="164109"/>
                  </a:lnTo>
                  <a:lnTo>
                    <a:pt x="196727" y="164109"/>
                  </a:lnTo>
                  <a:lnTo>
                    <a:pt x="183702" y="163379"/>
                  </a:lnTo>
                  <a:lnTo>
                    <a:pt x="163894" y="159664"/>
                  </a:lnTo>
                  <a:lnTo>
                    <a:pt x="142195" y="150672"/>
                  </a:lnTo>
                  <a:lnTo>
                    <a:pt x="140102" y="148818"/>
                  </a:lnTo>
                  <a:close/>
                </a:path>
                <a:path w="367665" h="601345">
                  <a:moveTo>
                    <a:pt x="69200" y="164947"/>
                  </a:moveTo>
                  <a:lnTo>
                    <a:pt x="63173" y="164947"/>
                  </a:lnTo>
                  <a:lnTo>
                    <a:pt x="63592" y="164973"/>
                  </a:lnTo>
                  <a:lnTo>
                    <a:pt x="69092" y="164973"/>
                  </a:lnTo>
                  <a:close/>
                </a:path>
                <a:path w="367665" h="601345">
                  <a:moveTo>
                    <a:pt x="340734" y="13093"/>
                  </a:moveTo>
                  <a:lnTo>
                    <a:pt x="305743" y="13093"/>
                  </a:lnTo>
                  <a:lnTo>
                    <a:pt x="310087" y="13576"/>
                  </a:lnTo>
                  <a:lnTo>
                    <a:pt x="315027" y="15214"/>
                  </a:lnTo>
                  <a:lnTo>
                    <a:pt x="349835" y="34820"/>
                  </a:lnTo>
                  <a:lnTo>
                    <a:pt x="357824" y="82430"/>
                  </a:lnTo>
                  <a:lnTo>
                    <a:pt x="354095" y="89462"/>
                  </a:lnTo>
                  <a:lnTo>
                    <a:pt x="345418" y="96583"/>
                  </a:lnTo>
                  <a:lnTo>
                    <a:pt x="338903" y="100342"/>
                  </a:lnTo>
                  <a:lnTo>
                    <a:pt x="336362" y="109243"/>
                  </a:lnTo>
                  <a:lnTo>
                    <a:pt x="199254" y="164071"/>
                  </a:lnTo>
                  <a:lnTo>
                    <a:pt x="198352" y="164109"/>
                  </a:lnTo>
                  <a:lnTo>
                    <a:pt x="238578" y="164109"/>
                  </a:lnTo>
                  <a:lnTo>
                    <a:pt x="329213" y="133413"/>
                  </a:lnTo>
                  <a:lnTo>
                    <a:pt x="349304" y="108953"/>
                  </a:lnTo>
                  <a:lnTo>
                    <a:pt x="352403" y="107162"/>
                  </a:lnTo>
                  <a:lnTo>
                    <a:pt x="353013" y="106705"/>
                  </a:lnTo>
                  <a:lnTo>
                    <a:pt x="364038" y="91639"/>
                  </a:lnTo>
                  <a:lnTo>
                    <a:pt x="367670" y="73606"/>
                  </a:lnTo>
                  <a:lnTo>
                    <a:pt x="367181" y="57749"/>
                  </a:lnTo>
                  <a:lnTo>
                    <a:pt x="365840" y="49212"/>
                  </a:lnTo>
                  <a:lnTo>
                    <a:pt x="356576" y="27652"/>
                  </a:lnTo>
                  <a:lnTo>
                    <a:pt x="341934" y="13731"/>
                  </a:lnTo>
                  <a:lnTo>
                    <a:pt x="340734" y="13093"/>
                  </a:lnTo>
                  <a:close/>
                </a:path>
                <a:path w="367665" h="601345">
                  <a:moveTo>
                    <a:pt x="123498" y="134112"/>
                  </a:moveTo>
                  <a:lnTo>
                    <a:pt x="71873" y="151320"/>
                  </a:lnTo>
                  <a:lnTo>
                    <a:pt x="67809" y="152311"/>
                  </a:lnTo>
                  <a:lnTo>
                    <a:pt x="108934" y="152311"/>
                  </a:lnTo>
                  <a:lnTo>
                    <a:pt x="119409" y="148818"/>
                  </a:lnTo>
                  <a:lnTo>
                    <a:pt x="140102" y="148818"/>
                  </a:lnTo>
                  <a:lnTo>
                    <a:pt x="123498" y="134112"/>
                  </a:lnTo>
                  <a:close/>
                </a:path>
                <a:path w="367665" h="601345">
                  <a:moveTo>
                    <a:pt x="339922" y="12661"/>
                  </a:moveTo>
                  <a:lnTo>
                    <a:pt x="285792" y="12661"/>
                  </a:lnTo>
                  <a:lnTo>
                    <a:pt x="289983" y="13017"/>
                  </a:lnTo>
                  <a:lnTo>
                    <a:pt x="294440" y="14097"/>
                  </a:lnTo>
                  <a:lnTo>
                    <a:pt x="297412" y="13093"/>
                  </a:lnTo>
                  <a:lnTo>
                    <a:pt x="340734" y="13093"/>
                  </a:lnTo>
                  <a:lnTo>
                    <a:pt x="339922" y="12661"/>
                  </a:lnTo>
                  <a:close/>
                </a:path>
                <a:path w="367665" h="601345">
                  <a:moveTo>
                    <a:pt x="307699" y="431"/>
                  </a:moveTo>
                  <a:lnTo>
                    <a:pt x="299076" y="431"/>
                  </a:lnTo>
                  <a:lnTo>
                    <a:pt x="296371" y="749"/>
                  </a:lnTo>
                  <a:lnTo>
                    <a:pt x="294326" y="1130"/>
                  </a:lnTo>
                  <a:lnTo>
                    <a:pt x="312032" y="1130"/>
                  </a:lnTo>
                  <a:lnTo>
                    <a:pt x="307699" y="4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75" name="Graphic 192">
              <a:extLst>
                <a:ext uri="{FF2B5EF4-FFF2-40B4-BE49-F238E27FC236}">
                  <a16:creationId xmlns:a16="http://schemas.microsoft.com/office/drawing/2014/main" id="{489D69E9-277D-CB6F-076F-F7E088A949EB}"/>
                </a:ext>
              </a:extLst>
            </p:cNvPr>
            <p:cNvSpPr/>
            <p:nvPr/>
          </p:nvSpPr>
          <p:spPr>
            <a:xfrm>
              <a:off x="782866" y="1960092"/>
              <a:ext cx="16510" cy="21590"/>
            </a:xfrm>
            <a:custGeom>
              <a:avLst/>
              <a:gdLst/>
              <a:ahLst/>
              <a:cxnLst/>
              <a:rect l="l" t="t" r="r" b="b"/>
              <a:pathLst>
                <a:path w="16510" h="21590">
                  <a:moveTo>
                    <a:pt x="0" y="0"/>
                  </a:moveTo>
                  <a:lnTo>
                    <a:pt x="11047" y="1668"/>
                  </a:lnTo>
                  <a:lnTo>
                    <a:pt x="16036" y="4443"/>
                  </a:lnTo>
                  <a:lnTo>
                    <a:pt x="16144" y="10320"/>
                  </a:lnTo>
                  <a:lnTo>
                    <a:pt x="12547" y="21297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76" name="Graphic 193">
              <a:extLst>
                <a:ext uri="{FF2B5EF4-FFF2-40B4-BE49-F238E27FC236}">
                  <a16:creationId xmlns:a16="http://schemas.microsoft.com/office/drawing/2014/main" id="{7404F88A-ECAE-A4F7-D2E4-048CA66410C2}"/>
                </a:ext>
              </a:extLst>
            </p:cNvPr>
            <p:cNvSpPr/>
            <p:nvPr/>
          </p:nvSpPr>
          <p:spPr>
            <a:xfrm>
              <a:off x="780313" y="1968245"/>
              <a:ext cx="13335" cy="15240"/>
            </a:xfrm>
            <a:custGeom>
              <a:avLst/>
              <a:gdLst/>
              <a:ahLst/>
              <a:cxnLst/>
              <a:rect l="l" t="t" r="r" b="b"/>
              <a:pathLst>
                <a:path w="13335" h="15240">
                  <a:moveTo>
                    <a:pt x="0" y="0"/>
                  </a:moveTo>
                  <a:lnTo>
                    <a:pt x="12839" y="3467"/>
                  </a:lnTo>
                  <a:lnTo>
                    <a:pt x="7683" y="14643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177" name="Image 194">
              <a:extLst>
                <a:ext uri="{FF2B5EF4-FFF2-40B4-BE49-F238E27FC236}">
                  <a16:creationId xmlns:a16="http://schemas.microsoft.com/office/drawing/2014/main" id="{C7DBBEF6-C5DF-23CE-5F4E-4B4557CFA3E6}"/>
                </a:ext>
              </a:extLst>
            </p:cNvPr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837399" y="1839753"/>
              <a:ext cx="241798" cy="156800"/>
            </a:xfrm>
            <a:prstGeom prst="rect">
              <a:avLst/>
            </a:prstGeom>
          </p:spPr>
        </p:pic>
        <p:sp>
          <p:nvSpPr>
            <p:cNvPr id="178" name="Graphic 195">
              <a:extLst>
                <a:ext uri="{FF2B5EF4-FFF2-40B4-BE49-F238E27FC236}">
                  <a16:creationId xmlns:a16="http://schemas.microsoft.com/office/drawing/2014/main" id="{57EC941D-8924-BB10-B8D2-13FA272C3C82}"/>
                </a:ext>
              </a:extLst>
            </p:cNvPr>
            <p:cNvSpPr/>
            <p:nvPr/>
          </p:nvSpPr>
          <p:spPr>
            <a:xfrm>
              <a:off x="2156815" y="2485656"/>
              <a:ext cx="27305" cy="36195"/>
            </a:xfrm>
            <a:custGeom>
              <a:avLst/>
              <a:gdLst/>
              <a:ahLst/>
              <a:cxnLst/>
              <a:rect l="l" t="t" r="r" b="b"/>
              <a:pathLst>
                <a:path w="27305" h="36195">
                  <a:moveTo>
                    <a:pt x="0" y="0"/>
                  </a:moveTo>
                  <a:lnTo>
                    <a:pt x="18581" y="2780"/>
                  </a:lnTo>
                  <a:lnTo>
                    <a:pt x="26973" y="7435"/>
                  </a:lnTo>
                  <a:lnTo>
                    <a:pt x="27151" y="17320"/>
                  </a:lnTo>
                  <a:lnTo>
                    <a:pt x="21094" y="35788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79" name="Graphic 196">
              <a:extLst>
                <a:ext uri="{FF2B5EF4-FFF2-40B4-BE49-F238E27FC236}">
                  <a16:creationId xmlns:a16="http://schemas.microsoft.com/office/drawing/2014/main" id="{6CE9AEC0-DC69-68D7-9796-92A4D6C82F6E}"/>
                </a:ext>
              </a:extLst>
            </p:cNvPr>
            <p:cNvSpPr/>
            <p:nvPr/>
          </p:nvSpPr>
          <p:spPr>
            <a:xfrm>
              <a:off x="2152548" y="2499321"/>
              <a:ext cx="18415" cy="24765"/>
            </a:xfrm>
            <a:custGeom>
              <a:avLst/>
              <a:gdLst/>
              <a:ahLst/>
              <a:cxnLst/>
              <a:rect l="l" t="t" r="r" b="b"/>
              <a:pathLst>
                <a:path w="18415" h="24765">
                  <a:moveTo>
                    <a:pt x="0" y="0"/>
                  </a:moveTo>
                  <a:lnTo>
                    <a:pt x="12339" y="3671"/>
                  </a:lnTo>
                  <a:lnTo>
                    <a:pt x="17799" y="7461"/>
                  </a:lnTo>
                  <a:lnTo>
                    <a:pt x="17591" y="13680"/>
                  </a:lnTo>
                  <a:lnTo>
                    <a:pt x="12928" y="24638"/>
                  </a:lnTo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180" name="Image 197">
              <a:extLst>
                <a:ext uri="{FF2B5EF4-FFF2-40B4-BE49-F238E27FC236}">
                  <a16:creationId xmlns:a16="http://schemas.microsoft.com/office/drawing/2014/main" id="{0AE4A870-78B5-003E-980D-06F089B91527}"/>
                </a:ext>
              </a:extLst>
            </p:cNvPr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250655" y="2284393"/>
              <a:ext cx="403251" cy="254355"/>
            </a:xfrm>
            <a:prstGeom prst="rect">
              <a:avLst/>
            </a:prstGeom>
          </p:spPr>
        </p:pic>
        <p:pic>
          <p:nvPicPr>
            <p:cNvPr id="181" name="Image 198">
              <a:extLst>
                <a:ext uri="{FF2B5EF4-FFF2-40B4-BE49-F238E27FC236}">
                  <a16:creationId xmlns:a16="http://schemas.microsoft.com/office/drawing/2014/main" id="{1CD30F0E-B9E6-93CA-D529-57D6D7955C46}"/>
                </a:ext>
              </a:extLst>
            </p:cNvPr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250630" y="2188223"/>
              <a:ext cx="314096" cy="547357"/>
            </a:xfrm>
            <a:prstGeom prst="rect">
              <a:avLst/>
            </a:prstGeom>
          </p:spPr>
        </p:pic>
        <p:sp>
          <p:nvSpPr>
            <p:cNvPr id="182" name="Graphic 199">
              <a:extLst>
                <a:ext uri="{FF2B5EF4-FFF2-40B4-BE49-F238E27FC236}">
                  <a16:creationId xmlns:a16="http://schemas.microsoft.com/office/drawing/2014/main" id="{624EF585-B817-96C0-D2A3-C6137086685A}"/>
                </a:ext>
              </a:extLst>
            </p:cNvPr>
            <p:cNvSpPr/>
            <p:nvPr/>
          </p:nvSpPr>
          <p:spPr>
            <a:xfrm>
              <a:off x="2250630" y="2188222"/>
              <a:ext cx="314325" cy="547370"/>
            </a:xfrm>
            <a:custGeom>
              <a:avLst/>
              <a:gdLst/>
              <a:ahLst/>
              <a:cxnLst/>
              <a:rect l="l" t="t" r="r" b="b"/>
              <a:pathLst>
                <a:path w="314325" h="547370">
                  <a:moveTo>
                    <a:pt x="0" y="0"/>
                  </a:moveTo>
                  <a:lnTo>
                    <a:pt x="4025" y="262712"/>
                  </a:lnTo>
                  <a:lnTo>
                    <a:pt x="6134" y="262102"/>
                  </a:lnTo>
                  <a:lnTo>
                    <a:pt x="8247" y="248007"/>
                  </a:lnTo>
                  <a:lnTo>
                    <a:pt x="12896" y="236016"/>
                  </a:lnTo>
                  <a:lnTo>
                    <a:pt x="17546" y="227684"/>
                  </a:lnTo>
                  <a:lnTo>
                    <a:pt x="19659" y="224561"/>
                  </a:lnTo>
                  <a:lnTo>
                    <a:pt x="23658" y="196400"/>
                  </a:lnTo>
                  <a:lnTo>
                    <a:pt x="32454" y="176214"/>
                  </a:lnTo>
                  <a:lnTo>
                    <a:pt x="41251" y="164059"/>
                  </a:lnTo>
                  <a:lnTo>
                    <a:pt x="45250" y="159994"/>
                  </a:lnTo>
                  <a:lnTo>
                    <a:pt x="112674" y="144081"/>
                  </a:lnTo>
                  <a:lnTo>
                    <a:pt x="118313" y="141681"/>
                  </a:lnTo>
                  <a:lnTo>
                    <a:pt x="124383" y="140157"/>
                  </a:lnTo>
                  <a:lnTo>
                    <a:pt x="130835" y="139801"/>
                  </a:lnTo>
                  <a:lnTo>
                    <a:pt x="184970" y="159907"/>
                  </a:lnTo>
                  <a:lnTo>
                    <a:pt x="226291" y="222684"/>
                  </a:lnTo>
                  <a:lnTo>
                    <a:pt x="232092" y="260921"/>
                  </a:lnTo>
                  <a:lnTo>
                    <a:pt x="228268" y="287578"/>
                  </a:lnTo>
                  <a:lnTo>
                    <a:pt x="218093" y="308884"/>
                  </a:lnTo>
                  <a:lnTo>
                    <a:pt x="202656" y="323906"/>
                  </a:lnTo>
                  <a:lnTo>
                    <a:pt x="183045" y="331711"/>
                  </a:lnTo>
                  <a:lnTo>
                    <a:pt x="95516" y="352158"/>
                  </a:lnTo>
                  <a:lnTo>
                    <a:pt x="63465" y="342717"/>
                  </a:lnTo>
                  <a:lnTo>
                    <a:pt x="39895" y="327247"/>
                  </a:lnTo>
                  <a:lnTo>
                    <a:pt x="25352" y="312796"/>
                  </a:lnTo>
                  <a:lnTo>
                    <a:pt x="20383" y="306412"/>
                  </a:lnTo>
                  <a:lnTo>
                    <a:pt x="4800" y="312394"/>
                  </a:lnTo>
                  <a:lnTo>
                    <a:pt x="6616" y="430326"/>
                  </a:lnTo>
                  <a:lnTo>
                    <a:pt x="314083" y="547370"/>
                  </a:lnTo>
                  <a:lnTo>
                    <a:pt x="314083" y="103682"/>
                  </a:lnTo>
                  <a:lnTo>
                    <a:pt x="0" y="0"/>
                  </a:lnTo>
                  <a:close/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183" name="Image 200">
              <a:extLst>
                <a:ext uri="{FF2B5EF4-FFF2-40B4-BE49-F238E27FC236}">
                  <a16:creationId xmlns:a16="http://schemas.microsoft.com/office/drawing/2014/main" id="{00BF6234-28C8-2F93-3F6D-35C94B271A47}"/>
                </a:ext>
              </a:extLst>
            </p:cNvPr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564727" y="2275382"/>
              <a:ext cx="60083" cy="460197"/>
            </a:xfrm>
            <a:prstGeom prst="rect">
              <a:avLst/>
            </a:prstGeom>
          </p:spPr>
        </p:pic>
        <p:sp>
          <p:nvSpPr>
            <p:cNvPr id="184" name="Graphic 201">
              <a:extLst>
                <a:ext uri="{FF2B5EF4-FFF2-40B4-BE49-F238E27FC236}">
                  <a16:creationId xmlns:a16="http://schemas.microsoft.com/office/drawing/2014/main" id="{972A9A36-E50F-6766-64DE-1D083A8BA9DB}"/>
                </a:ext>
              </a:extLst>
            </p:cNvPr>
            <p:cNvSpPr/>
            <p:nvPr/>
          </p:nvSpPr>
          <p:spPr>
            <a:xfrm>
              <a:off x="2564726" y="2275382"/>
              <a:ext cx="60325" cy="460375"/>
            </a:xfrm>
            <a:custGeom>
              <a:avLst/>
              <a:gdLst/>
              <a:ahLst/>
              <a:cxnLst/>
              <a:rect l="l" t="t" r="r" b="b"/>
              <a:pathLst>
                <a:path w="60325" h="460375">
                  <a:moveTo>
                    <a:pt x="60083" y="0"/>
                  </a:moveTo>
                  <a:lnTo>
                    <a:pt x="0" y="16522"/>
                  </a:lnTo>
                  <a:lnTo>
                    <a:pt x="0" y="460197"/>
                  </a:lnTo>
                  <a:lnTo>
                    <a:pt x="54838" y="439559"/>
                  </a:lnTo>
                  <a:lnTo>
                    <a:pt x="60083" y="0"/>
                  </a:lnTo>
                  <a:close/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185" name="Image 202">
              <a:extLst>
                <a:ext uri="{FF2B5EF4-FFF2-40B4-BE49-F238E27FC236}">
                  <a16:creationId xmlns:a16="http://schemas.microsoft.com/office/drawing/2014/main" id="{B0D5D827-018E-44EA-EDF9-23BB4E6171AA}"/>
                </a:ext>
              </a:extLst>
            </p:cNvPr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2250630" y="2172448"/>
              <a:ext cx="374180" cy="119456"/>
            </a:xfrm>
            <a:prstGeom prst="rect">
              <a:avLst/>
            </a:prstGeom>
          </p:spPr>
        </p:pic>
        <p:sp>
          <p:nvSpPr>
            <p:cNvPr id="186" name="Graphic 203">
              <a:extLst>
                <a:ext uri="{FF2B5EF4-FFF2-40B4-BE49-F238E27FC236}">
                  <a16:creationId xmlns:a16="http://schemas.microsoft.com/office/drawing/2014/main" id="{4583B1BD-AFEF-3318-17AE-1F4FA6F91D59}"/>
                </a:ext>
              </a:extLst>
            </p:cNvPr>
            <p:cNvSpPr/>
            <p:nvPr/>
          </p:nvSpPr>
          <p:spPr>
            <a:xfrm>
              <a:off x="2250643" y="2172449"/>
              <a:ext cx="374650" cy="120014"/>
            </a:xfrm>
            <a:custGeom>
              <a:avLst/>
              <a:gdLst/>
              <a:ahLst/>
              <a:cxnLst/>
              <a:rect l="l" t="t" r="r" b="b"/>
              <a:pathLst>
                <a:path w="374650" h="120014">
                  <a:moveTo>
                    <a:pt x="314083" y="119456"/>
                  </a:moveTo>
                  <a:lnTo>
                    <a:pt x="0" y="15773"/>
                  </a:lnTo>
                  <a:lnTo>
                    <a:pt x="50330" y="0"/>
                  </a:lnTo>
                  <a:lnTo>
                    <a:pt x="374167" y="102933"/>
                  </a:lnTo>
                  <a:lnTo>
                    <a:pt x="314083" y="119456"/>
                  </a:lnTo>
                  <a:close/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187" name="Image 204">
              <a:extLst>
                <a:ext uri="{FF2B5EF4-FFF2-40B4-BE49-F238E27FC236}">
                  <a16:creationId xmlns:a16="http://schemas.microsoft.com/office/drawing/2014/main" id="{18055CA9-B31E-ECF0-9C1A-6A552ECB61FA}"/>
                </a:ext>
              </a:extLst>
            </p:cNvPr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894154" y="2067775"/>
              <a:ext cx="52108" cy="398767"/>
            </a:xfrm>
            <a:prstGeom prst="rect">
              <a:avLst/>
            </a:prstGeom>
          </p:spPr>
        </p:pic>
        <p:sp>
          <p:nvSpPr>
            <p:cNvPr id="188" name="Graphic 205">
              <a:extLst>
                <a:ext uri="{FF2B5EF4-FFF2-40B4-BE49-F238E27FC236}">
                  <a16:creationId xmlns:a16="http://schemas.microsoft.com/office/drawing/2014/main" id="{D3793498-A8A3-9221-0E6E-A1793FE4AEC6}"/>
                </a:ext>
              </a:extLst>
            </p:cNvPr>
            <p:cNvSpPr/>
            <p:nvPr/>
          </p:nvSpPr>
          <p:spPr>
            <a:xfrm>
              <a:off x="1894154" y="2067763"/>
              <a:ext cx="52705" cy="398780"/>
            </a:xfrm>
            <a:custGeom>
              <a:avLst/>
              <a:gdLst/>
              <a:ahLst/>
              <a:cxnLst/>
              <a:rect l="l" t="t" r="r" b="b"/>
              <a:pathLst>
                <a:path w="52705" h="398780">
                  <a:moveTo>
                    <a:pt x="52108" y="0"/>
                  </a:moveTo>
                  <a:lnTo>
                    <a:pt x="0" y="14338"/>
                  </a:lnTo>
                  <a:lnTo>
                    <a:pt x="0" y="398780"/>
                  </a:lnTo>
                  <a:lnTo>
                    <a:pt x="47536" y="380898"/>
                  </a:lnTo>
                  <a:lnTo>
                    <a:pt x="52108" y="0"/>
                  </a:lnTo>
                  <a:close/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189" name="Image 206">
              <a:extLst>
                <a:ext uri="{FF2B5EF4-FFF2-40B4-BE49-F238E27FC236}">
                  <a16:creationId xmlns:a16="http://schemas.microsoft.com/office/drawing/2014/main" id="{CD04A1AE-82CC-1FC9-A3DF-555A6C5DCD4A}"/>
                </a:ext>
              </a:extLst>
            </p:cNvPr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621993" y="1978545"/>
              <a:ext cx="324269" cy="103555"/>
            </a:xfrm>
            <a:prstGeom prst="rect">
              <a:avLst/>
            </a:prstGeom>
          </p:spPr>
        </p:pic>
        <p:sp>
          <p:nvSpPr>
            <p:cNvPr id="190" name="Graphic 207">
              <a:extLst>
                <a:ext uri="{FF2B5EF4-FFF2-40B4-BE49-F238E27FC236}">
                  <a16:creationId xmlns:a16="http://schemas.microsoft.com/office/drawing/2014/main" id="{6A5DE99A-04FE-844E-2338-4B8A30495A7C}"/>
                </a:ext>
              </a:extLst>
            </p:cNvPr>
            <p:cNvSpPr/>
            <p:nvPr/>
          </p:nvSpPr>
          <p:spPr>
            <a:xfrm>
              <a:off x="1621980" y="1978545"/>
              <a:ext cx="324485" cy="104139"/>
            </a:xfrm>
            <a:custGeom>
              <a:avLst/>
              <a:gdLst/>
              <a:ahLst/>
              <a:cxnLst/>
              <a:rect l="l" t="t" r="r" b="b"/>
              <a:pathLst>
                <a:path w="324485" h="104139">
                  <a:moveTo>
                    <a:pt x="272173" y="103555"/>
                  </a:moveTo>
                  <a:lnTo>
                    <a:pt x="0" y="13690"/>
                  </a:lnTo>
                  <a:lnTo>
                    <a:pt x="43637" y="0"/>
                  </a:lnTo>
                  <a:lnTo>
                    <a:pt x="324281" y="89217"/>
                  </a:lnTo>
                  <a:lnTo>
                    <a:pt x="272173" y="103555"/>
                  </a:lnTo>
                  <a:close/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191" name="Image 208">
              <a:extLst>
                <a:ext uri="{FF2B5EF4-FFF2-40B4-BE49-F238E27FC236}">
                  <a16:creationId xmlns:a16="http://schemas.microsoft.com/office/drawing/2014/main" id="{A0102525-24E4-9AF4-A0FE-2C1D5C5CB49D}"/>
                </a:ext>
              </a:extLst>
            </p:cNvPr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621980" y="1992249"/>
              <a:ext cx="272173" cy="474306"/>
            </a:xfrm>
            <a:prstGeom prst="rect">
              <a:avLst/>
            </a:prstGeom>
          </p:spPr>
        </p:pic>
        <p:sp>
          <p:nvSpPr>
            <p:cNvPr id="192" name="Graphic 209">
              <a:extLst>
                <a:ext uri="{FF2B5EF4-FFF2-40B4-BE49-F238E27FC236}">
                  <a16:creationId xmlns:a16="http://schemas.microsoft.com/office/drawing/2014/main" id="{9FBD7F81-0985-3A45-8ECD-CAEF7A7D211E}"/>
                </a:ext>
              </a:extLst>
            </p:cNvPr>
            <p:cNvSpPr/>
            <p:nvPr/>
          </p:nvSpPr>
          <p:spPr>
            <a:xfrm>
              <a:off x="1621980" y="1992236"/>
              <a:ext cx="272415" cy="474345"/>
            </a:xfrm>
            <a:custGeom>
              <a:avLst/>
              <a:gdLst/>
              <a:ahLst/>
              <a:cxnLst/>
              <a:rect l="l" t="t" r="r" b="b"/>
              <a:pathLst>
                <a:path w="272415" h="474345">
                  <a:moveTo>
                    <a:pt x="0" y="0"/>
                  </a:moveTo>
                  <a:lnTo>
                    <a:pt x="3492" y="227672"/>
                  </a:lnTo>
                  <a:lnTo>
                    <a:pt x="5308" y="227139"/>
                  </a:lnTo>
                  <a:lnTo>
                    <a:pt x="7142" y="214906"/>
                  </a:lnTo>
                  <a:lnTo>
                    <a:pt x="11176" y="204511"/>
                  </a:lnTo>
                  <a:lnTo>
                    <a:pt x="15209" y="197292"/>
                  </a:lnTo>
                  <a:lnTo>
                    <a:pt x="17043" y="194589"/>
                  </a:lnTo>
                  <a:lnTo>
                    <a:pt x="20502" y="170179"/>
                  </a:lnTo>
                  <a:lnTo>
                    <a:pt x="28111" y="152685"/>
                  </a:lnTo>
                  <a:lnTo>
                    <a:pt x="35720" y="142154"/>
                  </a:lnTo>
                  <a:lnTo>
                    <a:pt x="39179" y="138633"/>
                  </a:lnTo>
                  <a:lnTo>
                    <a:pt x="60760" y="133545"/>
                  </a:lnTo>
                  <a:lnTo>
                    <a:pt x="74050" y="130411"/>
                  </a:lnTo>
                  <a:lnTo>
                    <a:pt x="84535" y="127937"/>
                  </a:lnTo>
                  <a:lnTo>
                    <a:pt x="97701" y="124828"/>
                  </a:lnTo>
                  <a:lnTo>
                    <a:pt x="102501" y="122783"/>
                  </a:lnTo>
                  <a:lnTo>
                    <a:pt x="107657" y="121500"/>
                  </a:lnTo>
                  <a:lnTo>
                    <a:pt x="113131" y="121170"/>
                  </a:lnTo>
                  <a:lnTo>
                    <a:pt x="113411" y="121094"/>
                  </a:lnTo>
                  <a:lnTo>
                    <a:pt x="119875" y="120764"/>
                  </a:lnTo>
                  <a:lnTo>
                    <a:pt x="126733" y="121640"/>
                  </a:lnTo>
                  <a:lnTo>
                    <a:pt x="181762" y="162699"/>
                  </a:lnTo>
                  <a:lnTo>
                    <a:pt x="201142" y="226098"/>
                  </a:lnTo>
                  <a:lnTo>
                    <a:pt x="197836" y="249180"/>
                  </a:lnTo>
                  <a:lnTo>
                    <a:pt x="189039" y="267636"/>
                  </a:lnTo>
                  <a:lnTo>
                    <a:pt x="175689" y="280658"/>
                  </a:lnTo>
                  <a:lnTo>
                    <a:pt x="158724" y="287439"/>
                  </a:lnTo>
                  <a:lnTo>
                    <a:pt x="82765" y="305142"/>
                  </a:lnTo>
                  <a:lnTo>
                    <a:pt x="55000" y="296978"/>
                  </a:lnTo>
                  <a:lnTo>
                    <a:pt x="34582" y="283586"/>
                  </a:lnTo>
                  <a:lnTo>
                    <a:pt x="21983" y="271072"/>
                  </a:lnTo>
                  <a:lnTo>
                    <a:pt x="17678" y="265544"/>
                  </a:lnTo>
                  <a:lnTo>
                    <a:pt x="4165" y="270713"/>
                  </a:lnTo>
                  <a:lnTo>
                    <a:pt x="5727" y="372910"/>
                  </a:lnTo>
                  <a:lnTo>
                    <a:pt x="272173" y="474319"/>
                  </a:lnTo>
                  <a:lnTo>
                    <a:pt x="272173" y="89865"/>
                  </a:lnTo>
                  <a:lnTo>
                    <a:pt x="0" y="0"/>
                  </a:lnTo>
                  <a:close/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193" name="Image 210">
              <a:extLst>
                <a:ext uri="{FF2B5EF4-FFF2-40B4-BE49-F238E27FC236}">
                  <a16:creationId xmlns:a16="http://schemas.microsoft.com/office/drawing/2014/main" id="{3BE92EB8-0C1E-4D93-1090-625374025D8A}"/>
                </a:ext>
              </a:extLst>
            </p:cNvPr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420863" y="1926031"/>
              <a:ext cx="46228" cy="347891"/>
            </a:xfrm>
            <a:prstGeom prst="rect">
              <a:avLst/>
            </a:prstGeom>
          </p:spPr>
        </p:pic>
        <p:sp>
          <p:nvSpPr>
            <p:cNvPr id="194" name="Graphic 211">
              <a:extLst>
                <a:ext uri="{FF2B5EF4-FFF2-40B4-BE49-F238E27FC236}">
                  <a16:creationId xmlns:a16="http://schemas.microsoft.com/office/drawing/2014/main" id="{E4866CAF-6714-96CE-4C9A-0456E17380BB}"/>
                </a:ext>
              </a:extLst>
            </p:cNvPr>
            <p:cNvSpPr/>
            <p:nvPr/>
          </p:nvSpPr>
          <p:spPr>
            <a:xfrm>
              <a:off x="1420875" y="1926031"/>
              <a:ext cx="46355" cy="347980"/>
            </a:xfrm>
            <a:custGeom>
              <a:avLst/>
              <a:gdLst/>
              <a:ahLst/>
              <a:cxnLst/>
              <a:rect l="l" t="t" r="r" b="b"/>
              <a:pathLst>
                <a:path w="46355" h="347980">
                  <a:moveTo>
                    <a:pt x="46202" y="0"/>
                  </a:moveTo>
                  <a:lnTo>
                    <a:pt x="0" y="12700"/>
                  </a:lnTo>
                  <a:lnTo>
                    <a:pt x="0" y="347891"/>
                  </a:lnTo>
                  <a:lnTo>
                    <a:pt x="42214" y="334200"/>
                  </a:lnTo>
                  <a:lnTo>
                    <a:pt x="46202" y="0"/>
                  </a:lnTo>
                  <a:close/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195" name="Image 212">
              <a:extLst>
                <a:ext uri="{FF2B5EF4-FFF2-40B4-BE49-F238E27FC236}">
                  <a16:creationId xmlns:a16="http://schemas.microsoft.com/office/drawing/2014/main" id="{65085F85-8217-02DF-3183-07422E52D9E4}"/>
                </a:ext>
              </a:extLst>
            </p:cNvPr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183207" y="1846859"/>
              <a:ext cx="283883" cy="90639"/>
            </a:xfrm>
            <a:prstGeom prst="rect">
              <a:avLst/>
            </a:prstGeom>
          </p:spPr>
        </p:pic>
        <p:sp>
          <p:nvSpPr>
            <p:cNvPr id="196" name="Graphic 213">
              <a:extLst>
                <a:ext uri="{FF2B5EF4-FFF2-40B4-BE49-F238E27FC236}">
                  <a16:creationId xmlns:a16="http://schemas.microsoft.com/office/drawing/2014/main" id="{920B4349-64DA-7214-7AA5-93D8BEF16115}"/>
                </a:ext>
              </a:extLst>
            </p:cNvPr>
            <p:cNvSpPr/>
            <p:nvPr/>
          </p:nvSpPr>
          <p:spPr>
            <a:xfrm>
              <a:off x="1183220" y="1846859"/>
              <a:ext cx="284480" cy="90805"/>
            </a:xfrm>
            <a:custGeom>
              <a:avLst/>
              <a:gdLst/>
              <a:ahLst/>
              <a:cxnLst/>
              <a:rect l="l" t="t" r="r" b="b"/>
              <a:pathLst>
                <a:path w="284480" h="90805">
                  <a:moveTo>
                    <a:pt x="238277" y="90639"/>
                  </a:moveTo>
                  <a:lnTo>
                    <a:pt x="0" y="11988"/>
                  </a:lnTo>
                  <a:lnTo>
                    <a:pt x="38188" y="0"/>
                  </a:lnTo>
                  <a:lnTo>
                    <a:pt x="283870" y="78092"/>
                  </a:lnTo>
                  <a:lnTo>
                    <a:pt x="238277" y="90639"/>
                  </a:lnTo>
                  <a:close/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197" name="Image 214">
              <a:extLst>
                <a:ext uri="{FF2B5EF4-FFF2-40B4-BE49-F238E27FC236}">
                  <a16:creationId xmlns:a16="http://schemas.microsoft.com/office/drawing/2014/main" id="{EF4C7714-204B-5AD8-97EF-4C798D77F44B}"/>
                </a:ext>
              </a:extLst>
            </p:cNvPr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183207" y="1858847"/>
              <a:ext cx="238290" cy="415226"/>
            </a:xfrm>
            <a:prstGeom prst="rect">
              <a:avLst/>
            </a:prstGeom>
          </p:spPr>
        </p:pic>
        <p:sp>
          <p:nvSpPr>
            <p:cNvPr id="198" name="Graphic 215">
              <a:extLst>
                <a:ext uri="{FF2B5EF4-FFF2-40B4-BE49-F238E27FC236}">
                  <a16:creationId xmlns:a16="http://schemas.microsoft.com/office/drawing/2014/main" id="{92AAAB0F-B59C-8203-D734-429261ED28B8}"/>
                </a:ext>
              </a:extLst>
            </p:cNvPr>
            <p:cNvSpPr/>
            <p:nvPr/>
          </p:nvSpPr>
          <p:spPr>
            <a:xfrm>
              <a:off x="1183208" y="1858848"/>
              <a:ext cx="238760" cy="415290"/>
            </a:xfrm>
            <a:custGeom>
              <a:avLst/>
              <a:gdLst/>
              <a:ahLst/>
              <a:cxnLst/>
              <a:rect l="l" t="t" r="r" b="b"/>
              <a:pathLst>
                <a:path w="238760" h="415290">
                  <a:moveTo>
                    <a:pt x="0" y="0"/>
                  </a:moveTo>
                  <a:lnTo>
                    <a:pt x="3048" y="199288"/>
                  </a:lnTo>
                  <a:lnTo>
                    <a:pt x="4648" y="198831"/>
                  </a:lnTo>
                  <a:lnTo>
                    <a:pt x="6249" y="188125"/>
                  </a:lnTo>
                  <a:lnTo>
                    <a:pt x="9772" y="179023"/>
                  </a:lnTo>
                  <a:lnTo>
                    <a:pt x="13295" y="172701"/>
                  </a:lnTo>
                  <a:lnTo>
                    <a:pt x="14897" y="170332"/>
                  </a:lnTo>
                  <a:lnTo>
                    <a:pt x="17929" y="148979"/>
                  </a:lnTo>
                  <a:lnTo>
                    <a:pt x="53088" y="116947"/>
                  </a:lnTo>
                  <a:lnTo>
                    <a:pt x="85369" y="109321"/>
                  </a:lnTo>
                  <a:lnTo>
                    <a:pt x="89662" y="107480"/>
                  </a:lnTo>
                  <a:lnTo>
                    <a:pt x="94284" y="106324"/>
                  </a:lnTo>
                  <a:lnTo>
                    <a:pt x="99199" y="106032"/>
                  </a:lnTo>
                  <a:lnTo>
                    <a:pt x="104952" y="105714"/>
                  </a:lnTo>
                  <a:lnTo>
                    <a:pt x="110947" y="106464"/>
                  </a:lnTo>
                  <a:lnTo>
                    <a:pt x="159118" y="142428"/>
                  </a:lnTo>
                  <a:lnTo>
                    <a:pt x="176072" y="197942"/>
                  </a:lnTo>
                  <a:lnTo>
                    <a:pt x="173183" y="218145"/>
                  </a:lnTo>
                  <a:lnTo>
                    <a:pt x="165484" y="234299"/>
                  </a:lnTo>
                  <a:lnTo>
                    <a:pt x="153798" y="245694"/>
                  </a:lnTo>
                  <a:lnTo>
                    <a:pt x="138950" y="251625"/>
                  </a:lnTo>
                  <a:lnTo>
                    <a:pt x="72466" y="267131"/>
                  </a:lnTo>
                  <a:lnTo>
                    <a:pt x="48153" y="259994"/>
                  </a:lnTo>
                  <a:lnTo>
                    <a:pt x="30276" y="248267"/>
                  </a:lnTo>
                  <a:lnTo>
                    <a:pt x="19248" y="237304"/>
                  </a:lnTo>
                  <a:lnTo>
                    <a:pt x="15481" y="232460"/>
                  </a:lnTo>
                  <a:lnTo>
                    <a:pt x="3632" y="236994"/>
                  </a:lnTo>
                  <a:lnTo>
                    <a:pt x="5003" y="326453"/>
                  </a:lnTo>
                  <a:lnTo>
                    <a:pt x="238277" y="415239"/>
                  </a:lnTo>
                  <a:lnTo>
                    <a:pt x="238277" y="78651"/>
                  </a:lnTo>
                  <a:lnTo>
                    <a:pt x="0" y="0"/>
                  </a:lnTo>
                  <a:close/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199" name="Image 216">
              <a:extLst>
                <a:ext uri="{FF2B5EF4-FFF2-40B4-BE49-F238E27FC236}">
                  <a16:creationId xmlns:a16="http://schemas.microsoft.com/office/drawing/2014/main" id="{B5260F52-2F7A-BA58-88CF-B13F2942CF8C}"/>
                </a:ext>
              </a:extLst>
            </p:cNvPr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044308" y="1826437"/>
              <a:ext cx="39255" cy="300748"/>
            </a:xfrm>
            <a:prstGeom prst="rect">
              <a:avLst/>
            </a:prstGeom>
          </p:spPr>
        </p:pic>
        <p:sp>
          <p:nvSpPr>
            <p:cNvPr id="200" name="Graphic 217">
              <a:extLst>
                <a:ext uri="{FF2B5EF4-FFF2-40B4-BE49-F238E27FC236}">
                  <a16:creationId xmlns:a16="http://schemas.microsoft.com/office/drawing/2014/main" id="{93C4E2A9-2712-2B0B-3AEF-C168652CE545}"/>
                </a:ext>
              </a:extLst>
            </p:cNvPr>
            <p:cNvSpPr/>
            <p:nvPr/>
          </p:nvSpPr>
          <p:spPr>
            <a:xfrm>
              <a:off x="1044308" y="1826437"/>
              <a:ext cx="39370" cy="300990"/>
            </a:xfrm>
            <a:custGeom>
              <a:avLst/>
              <a:gdLst/>
              <a:ahLst/>
              <a:cxnLst/>
              <a:rect l="l" t="t" r="r" b="b"/>
              <a:pathLst>
                <a:path w="39370" h="300990">
                  <a:moveTo>
                    <a:pt x="39268" y="0"/>
                  </a:moveTo>
                  <a:lnTo>
                    <a:pt x="0" y="10782"/>
                  </a:lnTo>
                  <a:lnTo>
                    <a:pt x="0" y="300748"/>
                  </a:lnTo>
                  <a:lnTo>
                    <a:pt x="35852" y="287274"/>
                  </a:lnTo>
                  <a:lnTo>
                    <a:pt x="39268" y="0"/>
                  </a:lnTo>
                  <a:close/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201" name="Image 218">
              <a:extLst>
                <a:ext uri="{FF2B5EF4-FFF2-40B4-BE49-F238E27FC236}">
                  <a16:creationId xmlns:a16="http://schemas.microsoft.com/office/drawing/2014/main" id="{9B09CE56-DCEE-5481-EBB0-D2E7EB3A0F04}"/>
                </a:ext>
              </a:extLst>
            </p:cNvPr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839050" y="1759153"/>
              <a:ext cx="244513" cy="78079"/>
            </a:xfrm>
            <a:prstGeom prst="rect">
              <a:avLst/>
            </a:prstGeom>
          </p:spPr>
        </p:pic>
        <p:sp>
          <p:nvSpPr>
            <p:cNvPr id="202" name="Graphic 219">
              <a:extLst>
                <a:ext uri="{FF2B5EF4-FFF2-40B4-BE49-F238E27FC236}">
                  <a16:creationId xmlns:a16="http://schemas.microsoft.com/office/drawing/2014/main" id="{77025BFC-C464-20B2-240C-963D7B581A53}"/>
                </a:ext>
              </a:extLst>
            </p:cNvPr>
            <p:cNvSpPr/>
            <p:nvPr/>
          </p:nvSpPr>
          <p:spPr>
            <a:xfrm>
              <a:off x="839050" y="1759153"/>
              <a:ext cx="245110" cy="78105"/>
            </a:xfrm>
            <a:custGeom>
              <a:avLst/>
              <a:gdLst/>
              <a:ahLst/>
              <a:cxnLst/>
              <a:rect l="l" t="t" r="r" b="b"/>
              <a:pathLst>
                <a:path w="245110" h="78105">
                  <a:moveTo>
                    <a:pt x="205257" y="78066"/>
                  </a:moveTo>
                  <a:lnTo>
                    <a:pt x="0" y="10312"/>
                  </a:lnTo>
                  <a:lnTo>
                    <a:pt x="32893" y="0"/>
                  </a:lnTo>
                  <a:lnTo>
                    <a:pt x="244525" y="67284"/>
                  </a:lnTo>
                  <a:lnTo>
                    <a:pt x="205257" y="78066"/>
                  </a:lnTo>
                  <a:close/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203" name="Image 220">
              <a:extLst>
                <a:ext uri="{FF2B5EF4-FFF2-40B4-BE49-F238E27FC236}">
                  <a16:creationId xmlns:a16="http://schemas.microsoft.com/office/drawing/2014/main" id="{B1A7D813-D001-EF13-E338-DE868BF56453}"/>
                </a:ext>
              </a:extLst>
            </p:cNvPr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839050" y="1769478"/>
              <a:ext cx="205257" cy="357708"/>
            </a:xfrm>
            <a:prstGeom prst="rect">
              <a:avLst/>
            </a:prstGeom>
          </p:spPr>
        </p:pic>
        <p:sp>
          <p:nvSpPr>
            <p:cNvPr id="204" name="Graphic 221">
              <a:extLst>
                <a:ext uri="{FF2B5EF4-FFF2-40B4-BE49-F238E27FC236}">
                  <a16:creationId xmlns:a16="http://schemas.microsoft.com/office/drawing/2014/main" id="{3045FAF5-CF20-DD07-6C83-ED3E146F7F2B}"/>
                </a:ext>
              </a:extLst>
            </p:cNvPr>
            <p:cNvSpPr/>
            <p:nvPr/>
          </p:nvSpPr>
          <p:spPr>
            <a:xfrm>
              <a:off x="839050" y="1769465"/>
              <a:ext cx="205740" cy="358140"/>
            </a:xfrm>
            <a:custGeom>
              <a:avLst/>
              <a:gdLst/>
              <a:ahLst/>
              <a:cxnLst/>
              <a:rect l="l" t="t" r="r" b="b"/>
              <a:pathLst>
                <a:path w="205740" h="358140">
                  <a:moveTo>
                    <a:pt x="0" y="0"/>
                  </a:moveTo>
                  <a:lnTo>
                    <a:pt x="2641" y="171716"/>
                  </a:lnTo>
                  <a:lnTo>
                    <a:pt x="4013" y="171310"/>
                  </a:lnTo>
                  <a:lnTo>
                    <a:pt x="5392" y="162073"/>
                  </a:lnTo>
                  <a:lnTo>
                    <a:pt x="8426" y="154220"/>
                  </a:lnTo>
                  <a:lnTo>
                    <a:pt x="11460" y="148766"/>
                  </a:lnTo>
                  <a:lnTo>
                    <a:pt x="12839" y="146723"/>
                  </a:lnTo>
                  <a:lnTo>
                    <a:pt x="15449" y="128329"/>
                  </a:lnTo>
                  <a:lnTo>
                    <a:pt x="21189" y="115142"/>
                  </a:lnTo>
                  <a:lnTo>
                    <a:pt x="26930" y="107202"/>
                  </a:lnTo>
                  <a:lnTo>
                    <a:pt x="29540" y="104546"/>
                  </a:lnTo>
                  <a:lnTo>
                    <a:pt x="73698" y="94145"/>
                  </a:lnTo>
                  <a:lnTo>
                    <a:pt x="77343" y="92595"/>
                  </a:lnTo>
                  <a:lnTo>
                    <a:pt x="81267" y="91617"/>
                  </a:lnTo>
                  <a:lnTo>
                    <a:pt x="85432" y="91376"/>
                  </a:lnTo>
                  <a:lnTo>
                    <a:pt x="90411" y="91084"/>
                  </a:lnTo>
                  <a:lnTo>
                    <a:pt x="95580" y="91732"/>
                  </a:lnTo>
                  <a:lnTo>
                    <a:pt x="137063" y="122694"/>
                  </a:lnTo>
                  <a:lnTo>
                    <a:pt x="151688" y="170522"/>
                  </a:lnTo>
                  <a:lnTo>
                    <a:pt x="149192" y="187924"/>
                  </a:lnTo>
                  <a:lnTo>
                    <a:pt x="142554" y="201834"/>
                  </a:lnTo>
                  <a:lnTo>
                    <a:pt x="132482" y="211649"/>
                  </a:lnTo>
                  <a:lnTo>
                    <a:pt x="119684" y="216763"/>
                  </a:lnTo>
                  <a:lnTo>
                    <a:pt x="62433" y="230124"/>
                  </a:lnTo>
                  <a:lnTo>
                    <a:pt x="41490" y="223969"/>
                  </a:lnTo>
                  <a:lnTo>
                    <a:pt x="26087" y="213871"/>
                  </a:lnTo>
                  <a:lnTo>
                    <a:pt x="16582" y="204435"/>
                  </a:lnTo>
                  <a:lnTo>
                    <a:pt x="13335" y="200266"/>
                  </a:lnTo>
                  <a:lnTo>
                    <a:pt x="3149" y="204165"/>
                  </a:lnTo>
                  <a:lnTo>
                    <a:pt x="4330" y="281216"/>
                  </a:lnTo>
                  <a:lnTo>
                    <a:pt x="205257" y="357720"/>
                  </a:lnTo>
                  <a:lnTo>
                    <a:pt x="205257" y="67754"/>
                  </a:lnTo>
                  <a:lnTo>
                    <a:pt x="0" y="0"/>
                  </a:lnTo>
                  <a:close/>
                </a:path>
              </a:pathLst>
            </a:custGeom>
            <a:ln w="632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205" name="Image 222">
              <a:extLst>
                <a:ext uri="{FF2B5EF4-FFF2-40B4-BE49-F238E27FC236}">
                  <a16:creationId xmlns:a16="http://schemas.microsoft.com/office/drawing/2014/main" id="{00F84209-A605-B31D-F0AF-4BF9DF69B6A9}"/>
                </a:ext>
              </a:extLst>
            </p:cNvPr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2131491" y="915708"/>
              <a:ext cx="2474252" cy="1714830"/>
            </a:xfrm>
            <a:prstGeom prst="rect">
              <a:avLst/>
            </a:prstGeom>
          </p:spPr>
        </p:pic>
        <p:sp>
          <p:nvSpPr>
            <p:cNvPr id="206" name="Graphic 223">
              <a:extLst>
                <a:ext uri="{FF2B5EF4-FFF2-40B4-BE49-F238E27FC236}">
                  <a16:creationId xmlns:a16="http://schemas.microsoft.com/office/drawing/2014/main" id="{0BAC6CE4-EE5B-1A40-C836-2B16E2D06755}"/>
                </a:ext>
              </a:extLst>
            </p:cNvPr>
            <p:cNvSpPr/>
            <p:nvPr/>
          </p:nvSpPr>
          <p:spPr>
            <a:xfrm>
              <a:off x="4295584" y="3671595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216268" y="0"/>
                  </a:moveTo>
                  <a:lnTo>
                    <a:pt x="166675" y="5711"/>
                  </a:lnTo>
                  <a:lnTo>
                    <a:pt x="121152" y="21981"/>
                  </a:lnTo>
                  <a:lnTo>
                    <a:pt x="80997" y="47511"/>
                  </a:lnTo>
                  <a:lnTo>
                    <a:pt x="47507" y="81002"/>
                  </a:lnTo>
                  <a:lnTo>
                    <a:pt x="21979" y="121158"/>
                  </a:lnTo>
                  <a:lnTo>
                    <a:pt x="5711" y="166679"/>
                  </a:lnTo>
                  <a:lnTo>
                    <a:pt x="0" y="216268"/>
                  </a:lnTo>
                  <a:lnTo>
                    <a:pt x="5711" y="265852"/>
                  </a:lnTo>
                  <a:lnTo>
                    <a:pt x="21979" y="311370"/>
                  </a:lnTo>
                  <a:lnTo>
                    <a:pt x="47507" y="351523"/>
                  </a:lnTo>
                  <a:lnTo>
                    <a:pt x="80997" y="385013"/>
                  </a:lnTo>
                  <a:lnTo>
                    <a:pt x="121152" y="410542"/>
                  </a:lnTo>
                  <a:lnTo>
                    <a:pt x="166675" y="426812"/>
                  </a:lnTo>
                  <a:lnTo>
                    <a:pt x="216268" y="432523"/>
                  </a:lnTo>
                  <a:lnTo>
                    <a:pt x="265852" y="426812"/>
                  </a:lnTo>
                  <a:lnTo>
                    <a:pt x="311370" y="410542"/>
                  </a:lnTo>
                  <a:lnTo>
                    <a:pt x="351523" y="385013"/>
                  </a:lnTo>
                  <a:lnTo>
                    <a:pt x="385013" y="351523"/>
                  </a:lnTo>
                  <a:lnTo>
                    <a:pt x="410542" y="311370"/>
                  </a:lnTo>
                  <a:lnTo>
                    <a:pt x="426812" y="265852"/>
                  </a:lnTo>
                  <a:lnTo>
                    <a:pt x="432523" y="216268"/>
                  </a:lnTo>
                  <a:lnTo>
                    <a:pt x="426812" y="166679"/>
                  </a:lnTo>
                  <a:lnTo>
                    <a:pt x="410542" y="121158"/>
                  </a:lnTo>
                  <a:lnTo>
                    <a:pt x="385013" y="81002"/>
                  </a:lnTo>
                  <a:lnTo>
                    <a:pt x="351523" y="47511"/>
                  </a:lnTo>
                  <a:lnTo>
                    <a:pt x="311370" y="21981"/>
                  </a:lnTo>
                  <a:lnTo>
                    <a:pt x="265852" y="5711"/>
                  </a:lnTo>
                  <a:lnTo>
                    <a:pt x="216268" y="0"/>
                  </a:lnTo>
                  <a:close/>
                </a:path>
              </a:pathLst>
            </a:custGeom>
            <a:solidFill>
              <a:srgbClr val="ED1D2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7" name="Graphic 224">
              <a:extLst>
                <a:ext uri="{FF2B5EF4-FFF2-40B4-BE49-F238E27FC236}">
                  <a16:creationId xmlns:a16="http://schemas.microsoft.com/office/drawing/2014/main" id="{D6982D78-7D16-3512-3DD7-656834113AC2}"/>
                </a:ext>
              </a:extLst>
            </p:cNvPr>
            <p:cNvSpPr/>
            <p:nvPr/>
          </p:nvSpPr>
          <p:spPr>
            <a:xfrm>
              <a:off x="4392104" y="3304679"/>
              <a:ext cx="120014" cy="556895"/>
            </a:xfrm>
            <a:custGeom>
              <a:avLst/>
              <a:gdLst/>
              <a:ahLst/>
              <a:cxnLst/>
              <a:rect l="l" t="t" r="r" b="b"/>
              <a:pathLst>
                <a:path w="120014" h="556895">
                  <a:moveTo>
                    <a:pt x="119735" y="556348"/>
                  </a:moveTo>
                  <a:lnTo>
                    <a:pt x="0" y="0"/>
                  </a:lnTo>
                </a:path>
              </a:pathLst>
            </a:custGeom>
            <a:ln w="101600">
              <a:solidFill>
                <a:srgbClr val="ED1D24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8" name="Graphic 225">
              <a:extLst>
                <a:ext uri="{FF2B5EF4-FFF2-40B4-BE49-F238E27FC236}">
                  <a16:creationId xmlns:a16="http://schemas.microsoft.com/office/drawing/2014/main" id="{51CD946A-2D50-BAE2-1D96-044704B23E27}"/>
                </a:ext>
              </a:extLst>
            </p:cNvPr>
            <p:cNvSpPr/>
            <p:nvPr/>
          </p:nvSpPr>
          <p:spPr>
            <a:xfrm>
              <a:off x="4266069" y="3112389"/>
              <a:ext cx="267970" cy="260350"/>
            </a:xfrm>
            <a:custGeom>
              <a:avLst/>
              <a:gdLst/>
              <a:ahLst/>
              <a:cxnLst/>
              <a:rect l="l" t="t" r="r" b="b"/>
              <a:pathLst>
                <a:path w="267970" h="260350">
                  <a:moveTo>
                    <a:pt x="83883" y="0"/>
                  </a:moveTo>
                  <a:lnTo>
                    <a:pt x="0" y="260349"/>
                  </a:lnTo>
                  <a:lnTo>
                    <a:pt x="267423" y="202806"/>
                  </a:lnTo>
                  <a:lnTo>
                    <a:pt x="83883" y="0"/>
                  </a:lnTo>
                  <a:close/>
                </a:path>
              </a:pathLst>
            </a:custGeom>
            <a:solidFill>
              <a:srgbClr val="ED1D2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9" name="Textbox 226">
              <a:extLst>
                <a:ext uri="{FF2B5EF4-FFF2-40B4-BE49-F238E27FC236}">
                  <a16:creationId xmlns:a16="http://schemas.microsoft.com/office/drawing/2014/main" id="{DBCA54FD-8E62-2AD5-CDD5-F4049BA27DE5}"/>
                </a:ext>
              </a:extLst>
            </p:cNvPr>
            <p:cNvSpPr txBox="1"/>
            <p:nvPr/>
          </p:nvSpPr>
          <p:spPr>
            <a:xfrm>
              <a:off x="2578785" y="1027618"/>
              <a:ext cx="288290" cy="48640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spcBef>
                  <a:spcPts val="120"/>
                </a:spcBef>
                <a:spcAft>
                  <a:spcPts val="0"/>
                </a:spcAft>
              </a:pPr>
              <a:r>
                <a:rPr lang="en-US" sz="2950" b="1" i="1" spc="-50">
                  <a:solidFill>
                    <a:srgbClr val="FFFFFF"/>
                  </a:solidFill>
                  <a:effectLst/>
                  <a:latin typeface="Carlito"/>
                  <a:ea typeface="Trebuchet MS" panose="020B0603020202020204" pitchFamily="34" charset="0"/>
                  <a:cs typeface="Trebuchet MS" panose="020B0603020202020204" pitchFamily="34" charset="0"/>
                </a:rPr>
                <a:t>T</a:t>
              </a:r>
              <a:endParaRPr lang="en-GB" sz="110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0" name="Textbox 227">
              <a:extLst>
                <a:ext uri="{FF2B5EF4-FFF2-40B4-BE49-F238E27FC236}">
                  <a16:creationId xmlns:a16="http://schemas.microsoft.com/office/drawing/2014/main" id="{C47D5191-B21A-82D2-168C-4B4ADF48C87B}"/>
                </a:ext>
              </a:extLst>
            </p:cNvPr>
            <p:cNvSpPr txBox="1"/>
            <p:nvPr/>
          </p:nvSpPr>
          <p:spPr>
            <a:xfrm>
              <a:off x="4259110" y="874100"/>
              <a:ext cx="313690" cy="48640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spcBef>
                  <a:spcPts val="120"/>
                </a:spcBef>
                <a:spcAft>
                  <a:spcPts val="0"/>
                </a:spcAft>
              </a:pPr>
              <a:r>
                <a:rPr lang="en-US" sz="2950" b="1" i="1" spc="-50">
                  <a:solidFill>
                    <a:srgbClr val="FFFFFF"/>
                  </a:solidFill>
                  <a:effectLst/>
                  <a:latin typeface="Carlito"/>
                  <a:ea typeface="Trebuchet MS" panose="020B0603020202020204" pitchFamily="34" charset="0"/>
                  <a:cs typeface="Trebuchet MS" panose="020B0603020202020204" pitchFamily="34" charset="0"/>
                </a:rPr>
                <a:t>R</a:t>
              </a:r>
              <a:endParaRPr lang="en-GB" sz="110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1" name="Textbox 228">
              <a:extLst>
                <a:ext uri="{FF2B5EF4-FFF2-40B4-BE49-F238E27FC236}">
                  <a16:creationId xmlns:a16="http://schemas.microsoft.com/office/drawing/2014/main" id="{A2A032C4-E578-6228-5D68-508F5EBDD691}"/>
                </a:ext>
              </a:extLst>
            </p:cNvPr>
            <p:cNvSpPr txBox="1"/>
            <p:nvPr/>
          </p:nvSpPr>
          <p:spPr>
            <a:xfrm>
              <a:off x="4374872" y="3600788"/>
              <a:ext cx="283210" cy="52006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spcBef>
                  <a:spcPts val="120"/>
                </a:spcBef>
                <a:spcAft>
                  <a:spcPts val="0"/>
                </a:spcAft>
              </a:pPr>
              <a:r>
                <a:rPr lang="en-US" sz="2950" b="1" i="1" spc="-860">
                  <a:solidFill>
                    <a:srgbClr val="FFFFFF"/>
                  </a:solidFill>
                  <a:effectLst/>
                  <a:latin typeface="Carlito"/>
                  <a:ea typeface="Trebuchet MS" panose="020B0603020202020204" pitchFamily="34" charset="0"/>
                  <a:cs typeface="Trebuchet MS" panose="020B0603020202020204" pitchFamily="34" charset="0"/>
                </a:rPr>
                <a:t>T</a:t>
              </a:r>
              <a:r>
                <a:rPr lang="en-US" sz="2950" b="1" i="1" spc="-25" baseline="-25000">
                  <a:solidFill>
                    <a:srgbClr val="FFFFFF"/>
                  </a:solidFill>
                  <a:effectLst/>
                  <a:latin typeface="Carlito"/>
                  <a:ea typeface="Trebuchet MS" panose="020B0603020202020204" pitchFamily="34" charset="0"/>
                  <a:cs typeface="Trebuchet MS" panose="020B0603020202020204" pitchFamily="34" charset="0"/>
                </a:rPr>
                <a:t>A</a:t>
              </a:r>
              <a:endParaRPr lang="en-GB" sz="110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E3E95CC4-3CC7-F3CE-5140-BFB4E868A441}"/>
              </a:ext>
            </a:extLst>
          </p:cNvPr>
          <p:cNvGrpSpPr>
            <a:grpSpLocks/>
          </p:cNvGrpSpPr>
          <p:nvPr/>
        </p:nvGrpSpPr>
        <p:grpSpPr>
          <a:xfrm>
            <a:off x="7327899" y="1836104"/>
            <a:ext cx="2727663" cy="878522"/>
            <a:chOff x="1667" y="3175"/>
            <a:chExt cx="1606550" cy="1135621"/>
          </a:xfrm>
        </p:grpSpPr>
        <p:sp>
          <p:nvSpPr>
            <p:cNvPr id="215" name="Graphic 230">
              <a:extLst>
                <a:ext uri="{FF2B5EF4-FFF2-40B4-BE49-F238E27FC236}">
                  <a16:creationId xmlns:a16="http://schemas.microsoft.com/office/drawing/2014/main" id="{FE47E96F-7D91-1C1D-AEAA-696D7FF00CE0}"/>
                </a:ext>
              </a:extLst>
            </p:cNvPr>
            <p:cNvSpPr/>
            <p:nvPr/>
          </p:nvSpPr>
          <p:spPr>
            <a:xfrm>
              <a:off x="1667" y="14846"/>
              <a:ext cx="1606550" cy="1123950"/>
            </a:xfrm>
            <a:custGeom>
              <a:avLst/>
              <a:gdLst/>
              <a:ahLst/>
              <a:cxnLst/>
              <a:rect l="l" t="t" r="r" b="b"/>
              <a:pathLst>
                <a:path w="1606550" h="1123950">
                  <a:moveTo>
                    <a:pt x="1606550" y="0"/>
                  </a:moveTo>
                  <a:lnTo>
                    <a:pt x="0" y="0"/>
                  </a:lnTo>
                  <a:lnTo>
                    <a:pt x="0" y="1123950"/>
                  </a:lnTo>
                  <a:lnTo>
                    <a:pt x="1606550" y="1123950"/>
                  </a:lnTo>
                  <a:lnTo>
                    <a:pt x="1606550" y="0"/>
                  </a:lnTo>
                  <a:close/>
                </a:path>
              </a:pathLst>
            </a:custGeom>
            <a:solidFill>
              <a:srgbClr val="000000">
                <a:alpha val="44999"/>
              </a:srgbClr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16" name="Graphic 231">
              <a:extLst>
                <a:ext uri="{FF2B5EF4-FFF2-40B4-BE49-F238E27FC236}">
                  <a16:creationId xmlns:a16="http://schemas.microsoft.com/office/drawing/2014/main" id="{CCEDB482-D440-768D-5DAE-270C185C6C63}"/>
                </a:ext>
              </a:extLst>
            </p:cNvPr>
            <p:cNvSpPr/>
            <p:nvPr/>
          </p:nvSpPr>
          <p:spPr>
            <a:xfrm>
              <a:off x="3175" y="3175"/>
              <a:ext cx="1569085" cy="1085850"/>
            </a:xfrm>
            <a:custGeom>
              <a:avLst/>
              <a:gdLst/>
              <a:ahLst/>
              <a:cxnLst/>
              <a:rect l="l" t="t" r="r" b="b"/>
              <a:pathLst>
                <a:path w="1569085" h="1085850">
                  <a:moveTo>
                    <a:pt x="1496644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1013536"/>
                  </a:lnTo>
                  <a:lnTo>
                    <a:pt x="5657" y="1041560"/>
                  </a:lnTo>
                  <a:lnTo>
                    <a:pt x="21086" y="1064445"/>
                  </a:lnTo>
                  <a:lnTo>
                    <a:pt x="43971" y="1079874"/>
                  </a:lnTo>
                  <a:lnTo>
                    <a:pt x="71996" y="1085532"/>
                  </a:lnTo>
                  <a:lnTo>
                    <a:pt x="1496644" y="1085532"/>
                  </a:lnTo>
                  <a:lnTo>
                    <a:pt x="1524668" y="1079874"/>
                  </a:lnTo>
                  <a:lnTo>
                    <a:pt x="1547553" y="1064445"/>
                  </a:lnTo>
                  <a:lnTo>
                    <a:pt x="1562982" y="1041560"/>
                  </a:lnTo>
                  <a:lnTo>
                    <a:pt x="1568640" y="1013536"/>
                  </a:lnTo>
                  <a:lnTo>
                    <a:pt x="1568640" y="71996"/>
                  </a:lnTo>
                  <a:lnTo>
                    <a:pt x="1562982" y="43971"/>
                  </a:lnTo>
                  <a:lnTo>
                    <a:pt x="1547553" y="21086"/>
                  </a:lnTo>
                  <a:lnTo>
                    <a:pt x="1524668" y="5657"/>
                  </a:lnTo>
                  <a:lnTo>
                    <a:pt x="1496644" y="0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17" name="Graphic 232">
              <a:extLst>
                <a:ext uri="{FF2B5EF4-FFF2-40B4-BE49-F238E27FC236}">
                  <a16:creationId xmlns:a16="http://schemas.microsoft.com/office/drawing/2014/main" id="{A30B5394-2804-F11B-546F-6F08F67730D4}"/>
                </a:ext>
              </a:extLst>
            </p:cNvPr>
            <p:cNvSpPr/>
            <p:nvPr/>
          </p:nvSpPr>
          <p:spPr>
            <a:xfrm>
              <a:off x="3175" y="3175"/>
              <a:ext cx="1569085" cy="1085850"/>
            </a:xfrm>
            <a:custGeom>
              <a:avLst/>
              <a:gdLst/>
              <a:ahLst/>
              <a:cxnLst/>
              <a:rect l="l" t="t" r="r" b="b"/>
              <a:pathLst>
                <a:path w="1569085" h="1085850">
                  <a:moveTo>
                    <a:pt x="71996" y="0"/>
                  </a:move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1013536"/>
                  </a:lnTo>
                  <a:lnTo>
                    <a:pt x="5657" y="1041560"/>
                  </a:lnTo>
                  <a:lnTo>
                    <a:pt x="21086" y="1064445"/>
                  </a:lnTo>
                  <a:lnTo>
                    <a:pt x="43971" y="1079874"/>
                  </a:lnTo>
                  <a:lnTo>
                    <a:pt x="71996" y="1085532"/>
                  </a:lnTo>
                  <a:lnTo>
                    <a:pt x="345109" y="1085532"/>
                  </a:lnTo>
                  <a:lnTo>
                    <a:pt x="548182" y="1085532"/>
                  </a:lnTo>
                  <a:lnTo>
                    <a:pt x="1496644" y="1085532"/>
                  </a:lnTo>
                  <a:lnTo>
                    <a:pt x="1524668" y="1079874"/>
                  </a:lnTo>
                  <a:lnTo>
                    <a:pt x="1547553" y="1064445"/>
                  </a:lnTo>
                  <a:lnTo>
                    <a:pt x="1562982" y="1041560"/>
                  </a:lnTo>
                  <a:lnTo>
                    <a:pt x="1568640" y="1013536"/>
                  </a:lnTo>
                  <a:lnTo>
                    <a:pt x="1568640" y="71996"/>
                  </a:lnTo>
                  <a:lnTo>
                    <a:pt x="1562982" y="43971"/>
                  </a:lnTo>
                  <a:lnTo>
                    <a:pt x="1547553" y="21086"/>
                  </a:lnTo>
                  <a:lnTo>
                    <a:pt x="1524668" y="5657"/>
                  </a:lnTo>
                  <a:lnTo>
                    <a:pt x="1496644" y="0"/>
                  </a:lnTo>
                  <a:lnTo>
                    <a:pt x="71996" y="0"/>
                  </a:lnTo>
                  <a:close/>
                </a:path>
              </a:pathLst>
            </a:custGeom>
            <a:ln w="6350">
              <a:solidFill>
                <a:srgbClr val="939598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18" name="Graphic 233">
              <a:extLst>
                <a:ext uri="{FF2B5EF4-FFF2-40B4-BE49-F238E27FC236}">
                  <a16:creationId xmlns:a16="http://schemas.microsoft.com/office/drawing/2014/main" id="{4FDD1B05-C3FC-7377-B395-2021B15528DE}"/>
                </a:ext>
              </a:extLst>
            </p:cNvPr>
            <p:cNvSpPr/>
            <p:nvPr/>
          </p:nvSpPr>
          <p:spPr>
            <a:xfrm>
              <a:off x="3175" y="221830"/>
              <a:ext cx="1569085" cy="867410"/>
            </a:xfrm>
            <a:custGeom>
              <a:avLst/>
              <a:gdLst/>
              <a:ahLst/>
              <a:cxnLst/>
              <a:rect l="l" t="t" r="r" b="b"/>
              <a:pathLst>
                <a:path w="1569085" h="867410">
                  <a:moveTo>
                    <a:pt x="1496644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794880"/>
                  </a:lnTo>
                  <a:lnTo>
                    <a:pt x="5657" y="822907"/>
                  </a:lnTo>
                  <a:lnTo>
                    <a:pt x="21086" y="845796"/>
                  </a:lnTo>
                  <a:lnTo>
                    <a:pt x="43971" y="861229"/>
                  </a:lnTo>
                  <a:lnTo>
                    <a:pt x="71996" y="866889"/>
                  </a:lnTo>
                  <a:lnTo>
                    <a:pt x="1496644" y="866889"/>
                  </a:lnTo>
                  <a:lnTo>
                    <a:pt x="1524668" y="861229"/>
                  </a:lnTo>
                  <a:lnTo>
                    <a:pt x="1547553" y="845796"/>
                  </a:lnTo>
                  <a:lnTo>
                    <a:pt x="1562982" y="822907"/>
                  </a:lnTo>
                  <a:lnTo>
                    <a:pt x="1568640" y="794880"/>
                  </a:lnTo>
                  <a:lnTo>
                    <a:pt x="1568640" y="71996"/>
                  </a:lnTo>
                  <a:lnTo>
                    <a:pt x="1562982" y="43971"/>
                  </a:lnTo>
                  <a:lnTo>
                    <a:pt x="1547553" y="21086"/>
                  </a:lnTo>
                  <a:lnTo>
                    <a:pt x="1524668" y="5657"/>
                  </a:lnTo>
                  <a:lnTo>
                    <a:pt x="1496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19" name="Graphic 234">
              <a:extLst>
                <a:ext uri="{FF2B5EF4-FFF2-40B4-BE49-F238E27FC236}">
                  <a16:creationId xmlns:a16="http://schemas.microsoft.com/office/drawing/2014/main" id="{E06A2B65-28F8-6EE5-2AC7-C9D3EF9DB334}"/>
                </a:ext>
              </a:extLst>
            </p:cNvPr>
            <p:cNvSpPr/>
            <p:nvPr/>
          </p:nvSpPr>
          <p:spPr>
            <a:xfrm>
              <a:off x="3175" y="221830"/>
              <a:ext cx="1569085" cy="867410"/>
            </a:xfrm>
            <a:custGeom>
              <a:avLst/>
              <a:gdLst/>
              <a:ahLst/>
              <a:cxnLst/>
              <a:rect l="l" t="t" r="r" b="b"/>
              <a:pathLst>
                <a:path w="1569085" h="867410">
                  <a:moveTo>
                    <a:pt x="71996" y="0"/>
                  </a:move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794880"/>
                  </a:lnTo>
                  <a:lnTo>
                    <a:pt x="5657" y="822907"/>
                  </a:lnTo>
                  <a:lnTo>
                    <a:pt x="21086" y="845796"/>
                  </a:lnTo>
                  <a:lnTo>
                    <a:pt x="43971" y="861229"/>
                  </a:lnTo>
                  <a:lnTo>
                    <a:pt x="71996" y="866889"/>
                  </a:lnTo>
                  <a:lnTo>
                    <a:pt x="345109" y="866889"/>
                  </a:lnTo>
                  <a:lnTo>
                    <a:pt x="548182" y="866889"/>
                  </a:lnTo>
                  <a:lnTo>
                    <a:pt x="1496644" y="866889"/>
                  </a:lnTo>
                  <a:lnTo>
                    <a:pt x="1524668" y="861229"/>
                  </a:lnTo>
                  <a:lnTo>
                    <a:pt x="1547553" y="845796"/>
                  </a:lnTo>
                  <a:lnTo>
                    <a:pt x="1562982" y="822907"/>
                  </a:lnTo>
                  <a:lnTo>
                    <a:pt x="1568640" y="794880"/>
                  </a:lnTo>
                  <a:lnTo>
                    <a:pt x="1568640" y="71996"/>
                  </a:lnTo>
                  <a:lnTo>
                    <a:pt x="1562982" y="43971"/>
                  </a:lnTo>
                  <a:lnTo>
                    <a:pt x="1547553" y="21086"/>
                  </a:lnTo>
                  <a:lnTo>
                    <a:pt x="1524668" y="5657"/>
                  </a:lnTo>
                  <a:lnTo>
                    <a:pt x="1496644" y="0"/>
                  </a:lnTo>
                  <a:lnTo>
                    <a:pt x="71996" y="0"/>
                  </a:lnTo>
                  <a:close/>
                </a:path>
              </a:pathLst>
            </a:custGeom>
            <a:ln w="6350">
              <a:solidFill>
                <a:srgbClr val="939598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20" name="Textbox 235">
              <a:extLst>
                <a:ext uri="{FF2B5EF4-FFF2-40B4-BE49-F238E27FC236}">
                  <a16:creationId xmlns:a16="http://schemas.microsoft.com/office/drawing/2014/main" id="{660C08B5-3608-A505-5691-5C03109CE4C2}"/>
                </a:ext>
              </a:extLst>
            </p:cNvPr>
            <p:cNvSpPr txBox="1"/>
            <p:nvPr/>
          </p:nvSpPr>
          <p:spPr>
            <a:xfrm>
              <a:off x="9178" y="14846"/>
              <a:ext cx="1557020" cy="112395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900" dirty="0"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 </a:t>
              </a:r>
              <a:endParaRPr lang="en-GB" sz="110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endParaRPr>
            </a:p>
            <a:p>
              <a:pPr>
                <a:spcBef>
                  <a:spcPts val="245"/>
                </a:spcBef>
              </a:pPr>
              <a:r>
                <a:rPr lang="en-US" sz="900" dirty="0"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 </a:t>
              </a:r>
              <a:endParaRPr lang="en-GB" sz="110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endParaRPr>
            </a:p>
            <a:p>
              <a:pPr marL="104775" marR="147955">
                <a:lnSpc>
                  <a:spcPct val="103000"/>
                </a:lnSpc>
                <a:spcAft>
                  <a:spcPts val="0"/>
                </a:spcAft>
              </a:pPr>
              <a:r>
                <a:rPr lang="en-US" sz="900" dirty="0" err="1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Snaga</a:t>
              </a:r>
              <a:r>
                <a:rPr lang="en-US" sz="900" dirty="0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</a:t>
              </a:r>
              <a:r>
                <a:rPr lang="en-US" sz="900" dirty="0" err="1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koja</a:t>
              </a:r>
              <a:r>
                <a:rPr lang="en-US" sz="900" dirty="0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se </a:t>
              </a:r>
              <a:r>
                <a:rPr lang="en-US" sz="900" dirty="0" err="1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rasipa</a:t>
              </a:r>
              <a:r>
                <a:rPr lang="en-US" sz="900" dirty="0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</a:t>
              </a:r>
              <a:r>
                <a:rPr lang="en-US" sz="900" dirty="0" err="1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kroz</a:t>
              </a:r>
              <a:r>
                <a:rPr lang="en-US" sz="900" dirty="0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</a:t>
              </a:r>
              <a:r>
                <a:rPr lang="en-US" sz="900" dirty="0" err="1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bilo</a:t>
              </a:r>
              <a:r>
                <a:rPr lang="en-US" sz="900" dirty="0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koji </a:t>
              </a:r>
              <a:r>
                <a:rPr lang="en-US" sz="900" dirty="0" err="1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otpor</a:t>
              </a:r>
              <a:r>
                <a:rPr lang="en-US" sz="900" dirty="0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(R) u </a:t>
              </a:r>
              <a:r>
                <a:rPr lang="en-US" sz="900" dirty="0" err="1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električnom</a:t>
              </a:r>
              <a:r>
                <a:rPr lang="en-US" sz="900" dirty="0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</a:t>
              </a:r>
              <a:r>
                <a:rPr lang="en-US" sz="900" dirty="0" err="1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sistemu</a:t>
              </a:r>
              <a:r>
                <a:rPr lang="en-US" sz="900" dirty="0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</a:t>
              </a:r>
              <a:r>
                <a:rPr lang="en-US" sz="900" dirty="0" err="1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uvek</a:t>
              </a:r>
              <a:r>
                <a:rPr lang="en-US" sz="900" dirty="0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</a:t>
              </a:r>
              <a:r>
                <a:rPr lang="sr-Latn-RS" sz="900" dirty="0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se predaje</a:t>
              </a:r>
              <a:r>
                <a:rPr lang="en-US" sz="900" dirty="0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u </a:t>
              </a:r>
              <a:r>
                <a:rPr lang="en-US" sz="900" dirty="0" err="1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okolinu</a:t>
              </a:r>
              <a:r>
                <a:rPr lang="en-US" sz="900" dirty="0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</a:t>
              </a:r>
              <a:r>
                <a:rPr lang="en-US" sz="900" dirty="0" err="1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kao</a:t>
              </a:r>
              <a:r>
                <a:rPr lang="en-US" sz="900" dirty="0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</a:t>
              </a:r>
              <a:r>
                <a:rPr lang="en-US" sz="900" dirty="0" err="1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toplota</a:t>
              </a:r>
              <a:r>
                <a:rPr lang="en-US" sz="900" dirty="0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.</a:t>
              </a:r>
              <a:endParaRPr lang="en-GB" sz="110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sp>
        <p:nvSpPr>
          <p:cNvPr id="221" name="Graphic 236">
            <a:extLst>
              <a:ext uri="{FF2B5EF4-FFF2-40B4-BE49-F238E27FC236}">
                <a16:creationId xmlns:a16="http://schemas.microsoft.com/office/drawing/2014/main" id="{8304A46F-5FC2-2F15-BEBE-EE5B694DDE49}"/>
              </a:ext>
            </a:extLst>
          </p:cNvPr>
          <p:cNvSpPr>
            <a:spLocks/>
          </p:cNvSpPr>
          <p:nvPr/>
        </p:nvSpPr>
        <p:spPr>
          <a:xfrm rot="5400000">
            <a:off x="8475790" y="2509588"/>
            <a:ext cx="513080" cy="1031240"/>
          </a:xfrm>
          <a:custGeom>
            <a:avLst/>
            <a:gdLst/>
            <a:ahLst/>
            <a:cxnLst/>
            <a:rect l="l" t="t" r="r" b="b"/>
            <a:pathLst>
              <a:path w="513080" h="1031240">
                <a:moveTo>
                  <a:pt x="29435" y="0"/>
                </a:moveTo>
                <a:lnTo>
                  <a:pt x="7897" y="23670"/>
                </a:lnTo>
                <a:lnTo>
                  <a:pt x="0" y="71616"/>
                </a:lnTo>
                <a:lnTo>
                  <a:pt x="0" y="959613"/>
                </a:lnTo>
                <a:lnTo>
                  <a:pt x="7897" y="1007559"/>
                </a:lnTo>
                <a:lnTo>
                  <a:pt x="29435" y="1031230"/>
                </a:lnTo>
                <a:lnTo>
                  <a:pt x="61379" y="1029309"/>
                </a:lnTo>
                <a:lnTo>
                  <a:pt x="100495" y="1000482"/>
                </a:lnTo>
                <a:lnTo>
                  <a:pt x="472503" y="618745"/>
                </a:lnTo>
                <a:lnTo>
                  <a:pt x="499143" y="580890"/>
                </a:lnTo>
                <a:lnTo>
                  <a:pt x="512462" y="537939"/>
                </a:lnTo>
                <a:lnTo>
                  <a:pt x="512462" y="493290"/>
                </a:lnTo>
                <a:lnTo>
                  <a:pt x="499143" y="450340"/>
                </a:lnTo>
                <a:lnTo>
                  <a:pt x="472503" y="412484"/>
                </a:lnTo>
                <a:lnTo>
                  <a:pt x="100495" y="30748"/>
                </a:lnTo>
                <a:lnTo>
                  <a:pt x="61379" y="1920"/>
                </a:lnTo>
                <a:lnTo>
                  <a:pt x="29435" y="0"/>
                </a:lnTo>
                <a:close/>
              </a:path>
            </a:pathLst>
          </a:custGeom>
          <a:solidFill>
            <a:srgbClr val="ED1D24"/>
          </a:solidFill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E7F4A63-F1C0-B127-14B5-3A8A36938F6D}"/>
              </a:ext>
            </a:extLst>
          </p:cNvPr>
          <p:cNvGrpSpPr>
            <a:grpSpLocks/>
          </p:cNvGrpSpPr>
          <p:nvPr/>
        </p:nvGrpSpPr>
        <p:grpSpPr>
          <a:xfrm>
            <a:off x="7327900" y="3360103"/>
            <a:ext cx="2727663" cy="1107101"/>
            <a:chOff x="1667" y="3175"/>
            <a:chExt cx="1606550" cy="1195547"/>
          </a:xfrm>
        </p:grpSpPr>
        <p:sp>
          <p:nvSpPr>
            <p:cNvPr id="224" name="Graphic 230">
              <a:extLst>
                <a:ext uri="{FF2B5EF4-FFF2-40B4-BE49-F238E27FC236}">
                  <a16:creationId xmlns:a16="http://schemas.microsoft.com/office/drawing/2014/main" id="{A173720B-14B1-14B0-AC76-B846C2CBB8FA}"/>
                </a:ext>
              </a:extLst>
            </p:cNvPr>
            <p:cNvSpPr/>
            <p:nvPr/>
          </p:nvSpPr>
          <p:spPr>
            <a:xfrm>
              <a:off x="1667" y="14846"/>
              <a:ext cx="1606550" cy="1123950"/>
            </a:xfrm>
            <a:custGeom>
              <a:avLst/>
              <a:gdLst/>
              <a:ahLst/>
              <a:cxnLst/>
              <a:rect l="l" t="t" r="r" b="b"/>
              <a:pathLst>
                <a:path w="1606550" h="1123950">
                  <a:moveTo>
                    <a:pt x="1606550" y="0"/>
                  </a:moveTo>
                  <a:lnTo>
                    <a:pt x="0" y="0"/>
                  </a:lnTo>
                  <a:lnTo>
                    <a:pt x="0" y="1123950"/>
                  </a:lnTo>
                  <a:lnTo>
                    <a:pt x="1606550" y="1123950"/>
                  </a:lnTo>
                  <a:lnTo>
                    <a:pt x="1606550" y="0"/>
                  </a:lnTo>
                  <a:close/>
                </a:path>
              </a:pathLst>
            </a:custGeom>
            <a:solidFill>
              <a:srgbClr val="000000">
                <a:alpha val="44999"/>
              </a:srgbClr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25" name="Graphic 231">
              <a:extLst>
                <a:ext uri="{FF2B5EF4-FFF2-40B4-BE49-F238E27FC236}">
                  <a16:creationId xmlns:a16="http://schemas.microsoft.com/office/drawing/2014/main" id="{BE000FE5-5F0A-C09A-BF62-39B319A11D86}"/>
                </a:ext>
              </a:extLst>
            </p:cNvPr>
            <p:cNvSpPr/>
            <p:nvPr/>
          </p:nvSpPr>
          <p:spPr>
            <a:xfrm>
              <a:off x="3175" y="3175"/>
              <a:ext cx="1569085" cy="1085850"/>
            </a:xfrm>
            <a:custGeom>
              <a:avLst/>
              <a:gdLst/>
              <a:ahLst/>
              <a:cxnLst/>
              <a:rect l="l" t="t" r="r" b="b"/>
              <a:pathLst>
                <a:path w="1569085" h="1085850">
                  <a:moveTo>
                    <a:pt x="1496644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1013536"/>
                  </a:lnTo>
                  <a:lnTo>
                    <a:pt x="5657" y="1041560"/>
                  </a:lnTo>
                  <a:lnTo>
                    <a:pt x="21086" y="1064445"/>
                  </a:lnTo>
                  <a:lnTo>
                    <a:pt x="43971" y="1079874"/>
                  </a:lnTo>
                  <a:lnTo>
                    <a:pt x="71996" y="1085532"/>
                  </a:lnTo>
                  <a:lnTo>
                    <a:pt x="1496644" y="1085532"/>
                  </a:lnTo>
                  <a:lnTo>
                    <a:pt x="1524668" y="1079874"/>
                  </a:lnTo>
                  <a:lnTo>
                    <a:pt x="1547553" y="1064445"/>
                  </a:lnTo>
                  <a:lnTo>
                    <a:pt x="1562982" y="1041560"/>
                  </a:lnTo>
                  <a:lnTo>
                    <a:pt x="1568640" y="1013536"/>
                  </a:lnTo>
                  <a:lnTo>
                    <a:pt x="1568640" y="71996"/>
                  </a:lnTo>
                  <a:lnTo>
                    <a:pt x="1562982" y="43971"/>
                  </a:lnTo>
                  <a:lnTo>
                    <a:pt x="1547553" y="21086"/>
                  </a:lnTo>
                  <a:lnTo>
                    <a:pt x="1524668" y="5657"/>
                  </a:lnTo>
                  <a:lnTo>
                    <a:pt x="1496644" y="0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26" name="Graphic 232">
              <a:extLst>
                <a:ext uri="{FF2B5EF4-FFF2-40B4-BE49-F238E27FC236}">
                  <a16:creationId xmlns:a16="http://schemas.microsoft.com/office/drawing/2014/main" id="{609BD005-5714-C049-DBFD-7B7D5EFD1A5A}"/>
                </a:ext>
              </a:extLst>
            </p:cNvPr>
            <p:cNvSpPr/>
            <p:nvPr/>
          </p:nvSpPr>
          <p:spPr>
            <a:xfrm>
              <a:off x="3175" y="3175"/>
              <a:ext cx="1569085" cy="1085850"/>
            </a:xfrm>
            <a:custGeom>
              <a:avLst/>
              <a:gdLst/>
              <a:ahLst/>
              <a:cxnLst/>
              <a:rect l="l" t="t" r="r" b="b"/>
              <a:pathLst>
                <a:path w="1569085" h="1085850">
                  <a:moveTo>
                    <a:pt x="71996" y="0"/>
                  </a:move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1013536"/>
                  </a:lnTo>
                  <a:lnTo>
                    <a:pt x="5657" y="1041560"/>
                  </a:lnTo>
                  <a:lnTo>
                    <a:pt x="21086" y="1064445"/>
                  </a:lnTo>
                  <a:lnTo>
                    <a:pt x="43971" y="1079874"/>
                  </a:lnTo>
                  <a:lnTo>
                    <a:pt x="71996" y="1085532"/>
                  </a:lnTo>
                  <a:lnTo>
                    <a:pt x="345109" y="1085532"/>
                  </a:lnTo>
                  <a:lnTo>
                    <a:pt x="548182" y="1085532"/>
                  </a:lnTo>
                  <a:lnTo>
                    <a:pt x="1496644" y="1085532"/>
                  </a:lnTo>
                  <a:lnTo>
                    <a:pt x="1524668" y="1079874"/>
                  </a:lnTo>
                  <a:lnTo>
                    <a:pt x="1547553" y="1064445"/>
                  </a:lnTo>
                  <a:lnTo>
                    <a:pt x="1562982" y="1041560"/>
                  </a:lnTo>
                  <a:lnTo>
                    <a:pt x="1568640" y="1013536"/>
                  </a:lnTo>
                  <a:lnTo>
                    <a:pt x="1568640" y="71996"/>
                  </a:lnTo>
                  <a:lnTo>
                    <a:pt x="1562982" y="43971"/>
                  </a:lnTo>
                  <a:lnTo>
                    <a:pt x="1547553" y="21086"/>
                  </a:lnTo>
                  <a:lnTo>
                    <a:pt x="1524668" y="5657"/>
                  </a:lnTo>
                  <a:lnTo>
                    <a:pt x="1496644" y="0"/>
                  </a:lnTo>
                  <a:lnTo>
                    <a:pt x="71996" y="0"/>
                  </a:lnTo>
                  <a:close/>
                </a:path>
              </a:pathLst>
            </a:custGeom>
            <a:ln w="6350">
              <a:solidFill>
                <a:srgbClr val="939598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27" name="Graphic 233">
              <a:extLst>
                <a:ext uri="{FF2B5EF4-FFF2-40B4-BE49-F238E27FC236}">
                  <a16:creationId xmlns:a16="http://schemas.microsoft.com/office/drawing/2014/main" id="{89B49AC1-EF49-03B9-5E10-4D56AAC67957}"/>
                </a:ext>
              </a:extLst>
            </p:cNvPr>
            <p:cNvSpPr/>
            <p:nvPr/>
          </p:nvSpPr>
          <p:spPr>
            <a:xfrm>
              <a:off x="3175" y="221830"/>
              <a:ext cx="1569085" cy="867410"/>
            </a:xfrm>
            <a:custGeom>
              <a:avLst/>
              <a:gdLst/>
              <a:ahLst/>
              <a:cxnLst/>
              <a:rect l="l" t="t" r="r" b="b"/>
              <a:pathLst>
                <a:path w="1569085" h="867410">
                  <a:moveTo>
                    <a:pt x="1496644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794880"/>
                  </a:lnTo>
                  <a:lnTo>
                    <a:pt x="5657" y="822907"/>
                  </a:lnTo>
                  <a:lnTo>
                    <a:pt x="21086" y="845796"/>
                  </a:lnTo>
                  <a:lnTo>
                    <a:pt x="43971" y="861229"/>
                  </a:lnTo>
                  <a:lnTo>
                    <a:pt x="71996" y="866889"/>
                  </a:lnTo>
                  <a:lnTo>
                    <a:pt x="1496644" y="866889"/>
                  </a:lnTo>
                  <a:lnTo>
                    <a:pt x="1524668" y="861229"/>
                  </a:lnTo>
                  <a:lnTo>
                    <a:pt x="1547553" y="845796"/>
                  </a:lnTo>
                  <a:lnTo>
                    <a:pt x="1562982" y="822907"/>
                  </a:lnTo>
                  <a:lnTo>
                    <a:pt x="1568640" y="794880"/>
                  </a:lnTo>
                  <a:lnTo>
                    <a:pt x="1568640" y="71996"/>
                  </a:lnTo>
                  <a:lnTo>
                    <a:pt x="1562982" y="43971"/>
                  </a:lnTo>
                  <a:lnTo>
                    <a:pt x="1547553" y="21086"/>
                  </a:lnTo>
                  <a:lnTo>
                    <a:pt x="1524668" y="5657"/>
                  </a:lnTo>
                  <a:lnTo>
                    <a:pt x="1496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28" name="Graphic 234">
              <a:extLst>
                <a:ext uri="{FF2B5EF4-FFF2-40B4-BE49-F238E27FC236}">
                  <a16:creationId xmlns:a16="http://schemas.microsoft.com/office/drawing/2014/main" id="{D2FF9FC1-5EFC-8EDF-F6FA-D2D760D0B475}"/>
                </a:ext>
              </a:extLst>
            </p:cNvPr>
            <p:cNvSpPr/>
            <p:nvPr/>
          </p:nvSpPr>
          <p:spPr>
            <a:xfrm>
              <a:off x="3175" y="221830"/>
              <a:ext cx="1569085" cy="867410"/>
            </a:xfrm>
            <a:custGeom>
              <a:avLst/>
              <a:gdLst/>
              <a:ahLst/>
              <a:cxnLst/>
              <a:rect l="l" t="t" r="r" b="b"/>
              <a:pathLst>
                <a:path w="1569085" h="867410">
                  <a:moveTo>
                    <a:pt x="71996" y="0"/>
                  </a:move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794880"/>
                  </a:lnTo>
                  <a:lnTo>
                    <a:pt x="5657" y="822907"/>
                  </a:lnTo>
                  <a:lnTo>
                    <a:pt x="21086" y="845796"/>
                  </a:lnTo>
                  <a:lnTo>
                    <a:pt x="43971" y="861229"/>
                  </a:lnTo>
                  <a:lnTo>
                    <a:pt x="71996" y="866889"/>
                  </a:lnTo>
                  <a:lnTo>
                    <a:pt x="345109" y="866889"/>
                  </a:lnTo>
                  <a:lnTo>
                    <a:pt x="548182" y="866889"/>
                  </a:lnTo>
                  <a:lnTo>
                    <a:pt x="1496644" y="866889"/>
                  </a:lnTo>
                  <a:lnTo>
                    <a:pt x="1524668" y="861229"/>
                  </a:lnTo>
                  <a:lnTo>
                    <a:pt x="1547553" y="845796"/>
                  </a:lnTo>
                  <a:lnTo>
                    <a:pt x="1562982" y="822907"/>
                  </a:lnTo>
                  <a:lnTo>
                    <a:pt x="1568640" y="794880"/>
                  </a:lnTo>
                  <a:lnTo>
                    <a:pt x="1568640" y="71996"/>
                  </a:lnTo>
                  <a:lnTo>
                    <a:pt x="1562982" y="43971"/>
                  </a:lnTo>
                  <a:lnTo>
                    <a:pt x="1547553" y="21086"/>
                  </a:lnTo>
                  <a:lnTo>
                    <a:pt x="1524668" y="5657"/>
                  </a:lnTo>
                  <a:lnTo>
                    <a:pt x="1496644" y="0"/>
                  </a:lnTo>
                  <a:lnTo>
                    <a:pt x="71996" y="0"/>
                  </a:lnTo>
                  <a:close/>
                </a:path>
              </a:pathLst>
            </a:custGeom>
            <a:ln w="6350">
              <a:solidFill>
                <a:srgbClr val="939598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29" name="Textbox 235">
              <a:extLst>
                <a:ext uri="{FF2B5EF4-FFF2-40B4-BE49-F238E27FC236}">
                  <a16:creationId xmlns:a16="http://schemas.microsoft.com/office/drawing/2014/main" id="{9BF8D186-E580-2987-18D5-D86DB33BEEAF}"/>
                </a:ext>
              </a:extLst>
            </p:cNvPr>
            <p:cNvSpPr txBox="1"/>
            <p:nvPr/>
          </p:nvSpPr>
          <p:spPr>
            <a:xfrm>
              <a:off x="9178" y="14846"/>
              <a:ext cx="1557020" cy="118387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900" dirty="0"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 </a:t>
              </a:r>
              <a:endParaRPr lang="en-GB" sz="110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endParaRPr>
            </a:p>
            <a:p>
              <a:pPr>
                <a:spcBef>
                  <a:spcPts val="245"/>
                </a:spcBef>
              </a:pPr>
              <a:r>
                <a:rPr lang="en-US" sz="900" dirty="0"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 </a:t>
              </a:r>
              <a:endParaRPr lang="en-GB" sz="110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endParaRPr>
            </a:p>
            <a:p>
              <a:pPr marL="104775" marR="147955">
                <a:lnSpc>
                  <a:spcPct val="103000"/>
                </a:lnSpc>
                <a:spcAft>
                  <a:spcPts val="0"/>
                </a:spcAft>
              </a:pPr>
              <a:r>
                <a:rPr lang="en-US" sz="900" dirty="0" err="1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Količina</a:t>
              </a:r>
              <a:r>
                <a:rPr lang="en-US" sz="900" dirty="0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</a:t>
              </a:r>
              <a:r>
                <a:rPr lang="en-US" sz="900" dirty="0" err="1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toplot</a:t>
              </a:r>
              <a:r>
                <a:rPr lang="sr-Latn-RS" sz="900" dirty="0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e </a:t>
              </a:r>
              <a:r>
                <a:rPr lang="en-US" sz="900" dirty="0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je </a:t>
              </a:r>
              <a:r>
                <a:rPr lang="en-US" sz="900" dirty="0" err="1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proporcionalna</a:t>
              </a:r>
              <a:r>
                <a:rPr lang="en-US" sz="900" dirty="0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</a:t>
              </a:r>
              <a:r>
                <a:rPr lang="en-US" sz="900" dirty="0" err="1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temperaturnoj</a:t>
              </a:r>
              <a:r>
                <a:rPr lang="en-US" sz="900" dirty="0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</a:t>
              </a:r>
              <a:r>
                <a:rPr lang="en-US" sz="900" dirty="0" err="1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razlici</a:t>
              </a:r>
              <a:r>
                <a:rPr lang="en-US" sz="900" dirty="0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</a:t>
              </a:r>
              <a:r>
                <a:rPr lang="en-US" sz="900" dirty="0" err="1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između</a:t>
              </a:r>
              <a:r>
                <a:rPr lang="en-US" sz="900" dirty="0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</a:t>
              </a:r>
              <a:r>
                <a:rPr lang="sr-Latn-RS" sz="900" dirty="0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temperature </a:t>
              </a:r>
              <a:r>
                <a:rPr lang="en-US" sz="900" dirty="0" err="1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električne</a:t>
              </a:r>
              <a:r>
                <a:rPr lang="en-US" sz="900" dirty="0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</a:t>
              </a:r>
              <a:r>
                <a:rPr lang="en-US" sz="900" dirty="0" err="1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komponente</a:t>
              </a:r>
              <a:r>
                <a:rPr lang="en-US" sz="900" dirty="0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(T) i </a:t>
              </a:r>
              <a:r>
                <a:rPr lang="en-US" sz="900" dirty="0" err="1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njene</a:t>
              </a:r>
              <a:r>
                <a:rPr lang="sr-Latn-RS" sz="900" dirty="0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</a:t>
              </a:r>
              <a:r>
                <a:rPr lang="en-US" sz="900" dirty="0" err="1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temperatura</a:t>
              </a:r>
              <a:r>
                <a:rPr lang="en-US" sz="900" dirty="0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</a:t>
              </a:r>
              <a:r>
                <a:rPr lang="en-US" sz="900" dirty="0" err="1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okoline</a:t>
              </a:r>
              <a:r>
                <a:rPr lang="en-US" sz="900" dirty="0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(TA)</a:t>
              </a:r>
              <a:r>
                <a:rPr lang="sr-Latn-RS" sz="900" dirty="0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</a:t>
              </a:r>
              <a:r>
                <a:rPr lang="en-US" sz="900" dirty="0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(</a:t>
              </a:r>
              <a:r>
                <a:rPr lang="en-US" sz="900" dirty="0" err="1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Njutnov</a:t>
              </a:r>
              <a:r>
                <a:rPr lang="en-US" sz="900" dirty="0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</a:t>
              </a:r>
              <a:r>
                <a:rPr lang="en-US" sz="900" dirty="0" err="1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zakon</a:t>
              </a:r>
              <a:r>
                <a:rPr lang="en-US" sz="900" dirty="0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</a:t>
              </a:r>
              <a:r>
                <a:rPr lang="en-US" sz="900" dirty="0" err="1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hlađenja</a:t>
              </a:r>
              <a:r>
                <a:rPr lang="en-US" sz="900" dirty="0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).</a:t>
              </a:r>
              <a:endParaRPr lang="en-GB" sz="110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sp>
        <p:nvSpPr>
          <p:cNvPr id="230" name="Graphic 236">
            <a:extLst>
              <a:ext uri="{FF2B5EF4-FFF2-40B4-BE49-F238E27FC236}">
                <a16:creationId xmlns:a16="http://schemas.microsoft.com/office/drawing/2014/main" id="{29B5DEC5-79D1-67DC-9D03-79F0C52F67AA}"/>
              </a:ext>
            </a:extLst>
          </p:cNvPr>
          <p:cNvSpPr>
            <a:spLocks/>
          </p:cNvSpPr>
          <p:nvPr/>
        </p:nvSpPr>
        <p:spPr>
          <a:xfrm rot="5400000">
            <a:off x="8463852" y="4238265"/>
            <a:ext cx="513080" cy="1031240"/>
          </a:xfrm>
          <a:custGeom>
            <a:avLst/>
            <a:gdLst/>
            <a:ahLst/>
            <a:cxnLst/>
            <a:rect l="l" t="t" r="r" b="b"/>
            <a:pathLst>
              <a:path w="513080" h="1031240">
                <a:moveTo>
                  <a:pt x="29435" y="0"/>
                </a:moveTo>
                <a:lnTo>
                  <a:pt x="7897" y="23670"/>
                </a:lnTo>
                <a:lnTo>
                  <a:pt x="0" y="71616"/>
                </a:lnTo>
                <a:lnTo>
                  <a:pt x="0" y="959613"/>
                </a:lnTo>
                <a:lnTo>
                  <a:pt x="7897" y="1007559"/>
                </a:lnTo>
                <a:lnTo>
                  <a:pt x="29435" y="1031230"/>
                </a:lnTo>
                <a:lnTo>
                  <a:pt x="61379" y="1029309"/>
                </a:lnTo>
                <a:lnTo>
                  <a:pt x="100495" y="1000482"/>
                </a:lnTo>
                <a:lnTo>
                  <a:pt x="472503" y="618745"/>
                </a:lnTo>
                <a:lnTo>
                  <a:pt x="499143" y="580890"/>
                </a:lnTo>
                <a:lnTo>
                  <a:pt x="512462" y="537939"/>
                </a:lnTo>
                <a:lnTo>
                  <a:pt x="512462" y="493290"/>
                </a:lnTo>
                <a:lnTo>
                  <a:pt x="499143" y="450340"/>
                </a:lnTo>
                <a:lnTo>
                  <a:pt x="472503" y="412484"/>
                </a:lnTo>
                <a:lnTo>
                  <a:pt x="100495" y="30748"/>
                </a:lnTo>
                <a:lnTo>
                  <a:pt x="61379" y="1920"/>
                </a:lnTo>
                <a:lnTo>
                  <a:pt x="29435" y="0"/>
                </a:lnTo>
                <a:close/>
              </a:path>
            </a:pathLst>
          </a:custGeom>
          <a:solidFill>
            <a:srgbClr val="ED1D24"/>
          </a:solidFill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158D2A61-CA26-2CCF-0509-ADE784D085D3}"/>
              </a:ext>
            </a:extLst>
          </p:cNvPr>
          <p:cNvGrpSpPr>
            <a:grpSpLocks/>
          </p:cNvGrpSpPr>
          <p:nvPr/>
        </p:nvGrpSpPr>
        <p:grpSpPr>
          <a:xfrm>
            <a:off x="7327899" y="5096536"/>
            <a:ext cx="2727663" cy="1107101"/>
            <a:chOff x="1667" y="3175"/>
            <a:chExt cx="1606550" cy="1195547"/>
          </a:xfrm>
        </p:grpSpPr>
        <p:sp>
          <p:nvSpPr>
            <p:cNvPr id="232" name="Graphic 230">
              <a:extLst>
                <a:ext uri="{FF2B5EF4-FFF2-40B4-BE49-F238E27FC236}">
                  <a16:creationId xmlns:a16="http://schemas.microsoft.com/office/drawing/2014/main" id="{D88AF836-7D49-32C3-BC57-CD7CCA70A8FC}"/>
                </a:ext>
              </a:extLst>
            </p:cNvPr>
            <p:cNvSpPr/>
            <p:nvPr/>
          </p:nvSpPr>
          <p:spPr>
            <a:xfrm>
              <a:off x="1667" y="14846"/>
              <a:ext cx="1606550" cy="1123950"/>
            </a:xfrm>
            <a:custGeom>
              <a:avLst/>
              <a:gdLst/>
              <a:ahLst/>
              <a:cxnLst/>
              <a:rect l="l" t="t" r="r" b="b"/>
              <a:pathLst>
                <a:path w="1606550" h="1123950">
                  <a:moveTo>
                    <a:pt x="1606550" y="0"/>
                  </a:moveTo>
                  <a:lnTo>
                    <a:pt x="0" y="0"/>
                  </a:lnTo>
                  <a:lnTo>
                    <a:pt x="0" y="1123950"/>
                  </a:lnTo>
                  <a:lnTo>
                    <a:pt x="1606550" y="1123950"/>
                  </a:lnTo>
                  <a:lnTo>
                    <a:pt x="1606550" y="0"/>
                  </a:lnTo>
                  <a:close/>
                </a:path>
              </a:pathLst>
            </a:custGeom>
            <a:solidFill>
              <a:srgbClr val="000000">
                <a:alpha val="44999"/>
              </a:srgbClr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33" name="Graphic 231">
              <a:extLst>
                <a:ext uri="{FF2B5EF4-FFF2-40B4-BE49-F238E27FC236}">
                  <a16:creationId xmlns:a16="http://schemas.microsoft.com/office/drawing/2014/main" id="{AF125DF5-42CB-BB08-7271-BFA9D1B279E0}"/>
                </a:ext>
              </a:extLst>
            </p:cNvPr>
            <p:cNvSpPr/>
            <p:nvPr/>
          </p:nvSpPr>
          <p:spPr>
            <a:xfrm>
              <a:off x="3175" y="3175"/>
              <a:ext cx="1569085" cy="1085850"/>
            </a:xfrm>
            <a:custGeom>
              <a:avLst/>
              <a:gdLst/>
              <a:ahLst/>
              <a:cxnLst/>
              <a:rect l="l" t="t" r="r" b="b"/>
              <a:pathLst>
                <a:path w="1569085" h="1085850">
                  <a:moveTo>
                    <a:pt x="1496644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1013536"/>
                  </a:lnTo>
                  <a:lnTo>
                    <a:pt x="5657" y="1041560"/>
                  </a:lnTo>
                  <a:lnTo>
                    <a:pt x="21086" y="1064445"/>
                  </a:lnTo>
                  <a:lnTo>
                    <a:pt x="43971" y="1079874"/>
                  </a:lnTo>
                  <a:lnTo>
                    <a:pt x="71996" y="1085532"/>
                  </a:lnTo>
                  <a:lnTo>
                    <a:pt x="1496644" y="1085532"/>
                  </a:lnTo>
                  <a:lnTo>
                    <a:pt x="1524668" y="1079874"/>
                  </a:lnTo>
                  <a:lnTo>
                    <a:pt x="1547553" y="1064445"/>
                  </a:lnTo>
                  <a:lnTo>
                    <a:pt x="1562982" y="1041560"/>
                  </a:lnTo>
                  <a:lnTo>
                    <a:pt x="1568640" y="1013536"/>
                  </a:lnTo>
                  <a:lnTo>
                    <a:pt x="1568640" y="71996"/>
                  </a:lnTo>
                  <a:lnTo>
                    <a:pt x="1562982" y="43971"/>
                  </a:lnTo>
                  <a:lnTo>
                    <a:pt x="1547553" y="21086"/>
                  </a:lnTo>
                  <a:lnTo>
                    <a:pt x="1524668" y="5657"/>
                  </a:lnTo>
                  <a:lnTo>
                    <a:pt x="1496644" y="0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34" name="Graphic 232">
              <a:extLst>
                <a:ext uri="{FF2B5EF4-FFF2-40B4-BE49-F238E27FC236}">
                  <a16:creationId xmlns:a16="http://schemas.microsoft.com/office/drawing/2014/main" id="{8121FD24-0DB5-FFFC-ADFF-F5F402873A6D}"/>
                </a:ext>
              </a:extLst>
            </p:cNvPr>
            <p:cNvSpPr/>
            <p:nvPr/>
          </p:nvSpPr>
          <p:spPr>
            <a:xfrm>
              <a:off x="3175" y="3175"/>
              <a:ext cx="1569085" cy="1085850"/>
            </a:xfrm>
            <a:custGeom>
              <a:avLst/>
              <a:gdLst/>
              <a:ahLst/>
              <a:cxnLst/>
              <a:rect l="l" t="t" r="r" b="b"/>
              <a:pathLst>
                <a:path w="1569085" h="1085850">
                  <a:moveTo>
                    <a:pt x="71996" y="0"/>
                  </a:move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1013536"/>
                  </a:lnTo>
                  <a:lnTo>
                    <a:pt x="5657" y="1041560"/>
                  </a:lnTo>
                  <a:lnTo>
                    <a:pt x="21086" y="1064445"/>
                  </a:lnTo>
                  <a:lnTo>
                    <a:pt x="43971" y="1079874"/>
                  </a:lnTo>
                  <a:lnTo>
                    <a:pt x="71996" y="1085532"/>
                  </a:lnTo>
                  <a:lnTo>
                    <a:pt x="345109" y="1085532"/>
                  </a:lnTo>
                  <a:lnTo>
                    <a:pt x="548182" y="1085532"/>
                  </a:lnTo>
                  <a:lnTo>
                    <a:pt x="1496644" y="1085532"/>
                  </a:lnTo>
                  <a:lnTo>
                    <a:pt x="1524668" y="1079874"/>
                  </a:lnTo>
                  <a:lnTo>
                    <a:pt x="1547553" y="1064445"/>
                  </a:lnTo>
                  <a:lnTo>
                    <a:pt x="1562982" y="1041560"/>
                  </a:lnTo>
                  <a:lnTo>
                    <a:pt x="1568640" y="1013536"/>
                  </a:lnTo>
                  <a:lnTo>
                    <a:pt x="1568640" y="71996"/>
                  </a:lnTo>
                  <a:lnTo>
                    <a:pt x="1562982" y="43971"/>
                  </a:lnTo>
                  <a:lnTo>
                    <a:pt x="1547553" y="21086"/>
                  </a:lnTo>
                  <a:lnTo>
                    <a:pt x="1524668" y="5657"/>
                  </a:lnTo>
                  <a:lnTo>
                    <a:pt x="1496644" y="0"/>
                  </a:lnTo>
                  <a:lnTo>
                    <a:pt x="71996" y="0"/>
                  </a:lnTo>
                  <a:close/>
                </a:path>
              </a:pathLst>
            </a:custGeom>
            <a:ln w="6350">
              <a:solidFill>
                <a:srgbClr val="939598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35" name="Graphic 233">
              <a:extLst>
                <a:ext uri="{FF2B5EF4-FFF2-40B4-BE49-F238E27FC236}">
                  <a16:creationId xmlns:a16="http://schemas.microsoft.com/office/drawing/2014/main" id="{BD69069D-4A63-627C-C64E-0A9F75E46E64}"/>
                </a:ext>
              </a:extLst>
            </p:cNvPr>
            <p:cNvSpPr/>
            <p:nvPr/>
          </p:nvSpPr>
          <p:spPr>
            <a:xfrm>
              <a:off x="3175" y="221830"/>
              <a:ext cx="1569085" cy="867410"/>
            </a:xfrm>
            <a:custGeom>
              <a:avLst/>
              <a:gdLst/>
              <a:ahLst/>
              <a:cxnLst/>
              <a:rect l="l" t="t" r="r" b="b"/>
              <a:pathLst>
                <a:path w="1569085" h="867410">
                  <a:moveTo>
                    <a:pt x="1496644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794880"/>
                  </a:lnTo>
                  <a:lnTo>
                    <a:pt x="5657" y="822907"/>
                  </a:lnTo>
                  <a:lnTo>
                    <a:pt x="21086" y="845796"/>
                  </a:lnTo>
                  <a:lnTo>
                    <a:pt x="43971" y="861229"/>
                  </a:lnTo>
                  <a:lnTo>
                    <a:pt x="71996" y="866889"/>
                  </a:lnTo>
                  <a:lnTo>
                    <a:pt x="1496644" y="866889"/>
                  </a:lnTo>
                  <a:lnTo>
                    <a:pt x="1524668" y="861229"/>
                  </a:lnTo>
                  <a:lnTo>
                    <a:pt x="1547553" y="845796"/>
                  </a:lnTo>
                  <a:lnTo>
                    <a:pt x="1562982" y="822907"/>
                  </a:lnTo>
                  <a:lnTo>
                    <a:pt x="1568640" y="794880"/>
                  </a:lnTo>
                  <a:lnTo>
                    <a:pt x="1568640" y="71996"/>
                  </a:lnTo>
                  <a:lnTo>
                    <a:pt x="1562982" y="43971"/>
                  </a:lnTo>
                  <a:lnTo>
                    <a:pt x="1547553" y="21086"/>
                  </a:lnTo>
                  <a:lnTo>
                    <a:pt x="1524668" y="5657"/>
                  </a:lnTo>
                  <a:lnTo>
                    <a:pt x="1496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36" name="Graphic 234">
              <a:extLst>
                <a:ext uri="{FF2B5EF4-FFF2-40B4-BE49-F238E27FC236}">
                  <a16:creationId xmlns:a16="http://schemas.microsoft.com/office/drawing/2014/main" id="{00D62C78-4032-7D3D-5802-A9A4D947618F}"/>
                </a:ext>
              </a:extLst>
            </p:cNvPr>
            <p:cNvSpPr/>
            <p:nvPr/>
          </p:nvSpPr>
          <p:spPr>
            <a:xfrm>
              <a:off x="3175" y="221830"/>
              <a:ext cx="1569085" cy="867410"/>
            </a:xfrm>
            <a:custGeom>
              <a:avLst/>
              <a:gdLst/>
              <a:ahLst/>
              <a:cxnLst/>
              <a:rect l="l" t="t" r="r" b="b"/>
              <a:pathLst>
                <a:path w="1569085" h="867410">
                  <a:moveTo>
                    <a:pt x="71996" y="0"/>
                  </a:move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794880"/>
                  </a:lnTo>
                  <a:lnTo>
                    <a:pt x="5657" y="822907"/>
                  </a:lnTo>
                  <a:lnTo>
                    <a:pt x="21086" y="845796"/>
                  </a:lnTo>
                  <a:lnTo>
                    <a:pt x="43971" y="861229"/>
                  </a:lnTo>
                  <a:lnTo>
                    <a:pt x="71996" y="866889"/>
                  </a:lnTo>
                  <a:lnTo>
                    <a:pt x="345109" y="866889"/>
                  </a:lnTo>
                  <a:lnTo>
                    <a:pt x="548182" y="866889"/>
                  </a:lnTo>
                  <a:lnTo>
                    <a:pt x="1496644" y="866889"/>
                  </a:lnTo>
                  <a:lnTo>
                    <a:pt x="1524668" y="861229"/>
                  </a:lnTo>
                  <a:lnTo>
                    <a:pt x="1547553" y="845796"/>
                  </a:lnTo>
                  <a:lnTo>
                    <a:pt x="1562982" y="822907"/>
                  </a:lnTo>
                  <a:lnTo>
                    <a:pt x="1568640" y="794880"/>
                  </a:lnTo>
                  <a:lnTo>
                    <a:pt x="1568640" y="71996"/>
                  </a:lnTo>
                  <a:lnTo>
                    <a:pt x="1562982" y="43971"/>
                  </a:lnTo>
                  <a:lnTo>
                    <a:pt x="1547553" y="21086"/>
                  </a:lnTo>
                  <a:lnTo>
                    <a:pt x="1524668" y="5657"/>
                  </a:lnTo>
                  <a:lnTo>
                    <a:pt x="1496644" y="0"/>
                  </a:lnTo>
                  <a:lnTo>
                    <a:pt x="71996" y="0"/>
                  </a:lnTo>
                  <a:close/>
                </a:path>
              </a:pathLst>
            </a:custGeom>
            <a:ln w="6350">
              <a:solidFill>
                <a:srgbClr val="939598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37" name="Textbox 235">
              <a:extLst>
                <a:ext uri="{FF2B5EF4-FFF2-40B4-BE49-F238E27FC236}">
                  <a16:creationId xmlns:a16="http://schemas.microsoft.com/office/drawing/2014/main" id="{C141C7AF-9B86-3DC4-9E48-3628424B1138}"/>
                </a:ext>
              </a:extLst>
            </p:cNvPr>
            <p:cNvSpPr txBox="1"/>
            <p:nvPr/>
          </p:nvSpPr>
          <p:spPr>
            <a:xfrm>
              <a:off x="9178" y="14846"/>
              <a:ext cx="1557020" cy="118387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900" dirty="0"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 </a:t>
              </a:r>
              <a:endParaRPr lang="en-GB" sz="110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endParaRPr>
            </a:p>
            <a:p>
              <a:pPr>
                <a:spcBef>
                  <a:spcPts val="245"/>
                </a:spcBef>
              </a:pPr>
              <a:r>
                <a:rPr lang="en-US" sz="900" dirty="0"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 </a:t>
              </a:r>
              <a:endParaRPr lang="en-GB" sz="110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endParaRPr>
            </a:p>
            <a:p>
              <a:pPr marL="104775" marR="147955">
                <a:lnSpc>
                  <a:spcPct val="103000"/>
                </a:lnSpc>
                <a:spcAft>
                  <a:spcPts val="0"/>
                </a:spcAft>
              </a:pPr>
              <a:r>
                <a:rPr lang="en-US" sz="900" dirty="0" err="1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Pošto</a:t>
              </a:r>
              <a:r>
                <a:rPr lang="en-US" sz="900" dirty="0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</a:t>
              </a:r>
              <a:r>
                <a:rPr lang="en-US" sz="900" dirty="0" err="1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snaga</a:t>
              </a:r>
              <a:r>
                <a:rPr lang="en-US" sz="900" dirty="0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</a:t>
              </a:r>
              <a:r>
                <a:rPr lang="sr-Latn-RS" sz="900" dirty="0">
                  <a:solidFill>
                    <a:srgbClr val="4D4D4F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disipacije </a:t>
              </a:r>
              <a:r>
                <a:rPr lang="en-US" sz="900" dirty="0" err="1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zavisi</a:t>
              </a:r>
              <a:r>
                <a:rPr lang="en-US" sz="900" dirty="0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</a:t>
              </a:r>
              <a:r>
                <a:rPr lang="en-US" sz="900" dirty="0" err="1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samo</a:t>
              </a:r>
              <a:r>
                <a:rPr lang="en-US" sz="900" dirty="0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od </a:t>
              </a:r>
              <a:r>
                <a:rPr lang="en-US" sz="900" dirty="0" err="1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struje</a:t>
              </a:r>
              <a:r>
                <a:rPr lang="en-US" sz="900" dirty="0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i </a:t>
              </a:r>
              <a:r>
                <a:rPr lang="en-US" sz="900" dirty="0" err="1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otpora</a:t>
              </a:r>
              <a:r>
                <a:rPr lang="en-US" sz="900" dirty="0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(R), </a:t>
              </a:r>
              <a:r>
                <a:rPr lang="en-US" sz="900" dirty="0" err="1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temperatur</a:t>
              </a:r>
              <a:r>
                <a:rPr lang="sr-Latn-RS" sz="900" dirty="0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a</a:t>
              </a:r>
              <a:r>
                <a:rPr lang="en-US" sz="900" dirty="0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</a:t>
              </a:r>
              <a:r>
                <a:rPr lang="en-US" sz="900" dirty="0" err="1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provodnika</a:t>
              </a:r>
              <a:r>
                <a:rPr lang="sr-Latn-RS" sz="900" dirty="0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</a:t>
              </a:r>
              <a:r>
                <a:rPr lang="en-US" sz="900" dirty="0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(T) </a:t>
              </a:r>
              <a:r>
                <a:rPr lang="en-US" sz="900" dirty="0" err="1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će</a:t>
              </a:r>
              <a:r>
                <a:rPr lang="en-US" sz="900" dirty="0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se </a:t>
              </a:r>
              <a:r>
                <a:rPr lang="en-US" sz="900" dirty="0" err="1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povećati</a:t>
              </a:r>
              <a:r>
                <a:rPr lang="en-US" sz="900" dirty="0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</a:t>
              </a:r>
              <a:r>
                <a:rPr lang="en-US" sz="900" dirty="0" err="1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na</a:t>
              </a:r>
              <a:r>
                <a:rPr lang="en-US" sz="900" dirty="0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ono </a:t>
              </a:r>
              <a:r>
                <a:rPr lang="en-US" sz="900" dirty="0" err="1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što</a:t>
              </a:r>
              <a:r>
                <a:rPr lang="en-US" sz="900" dirty="0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je </a:t>
              </a:r>
              <a:r>
                <a:rPr lang="en-US" sz="900" dirty="0" err="1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potrebno</a:t>
              </a:r>
              <a:r>
                <a:rPr lang="en-US" sz="900" dirty="0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da se </a:t>
              </a:r>
              <a:r>
                <a:rPr lang="en-US" sz="900" dirty="0" err="1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energija</a:t>
              </a:r>
              <a:r>
                <a:rPr lang="en-US" sz="900" dirty="0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</a:t>
              </a:r>
              <a:r>
                <a:rPr lang="en-US" sz="900" dirty="0" err="1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kao</a:t>
              </a:r>
              <a:r>
                <a:rPr lang="en-US" sz="900" dirty="0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</a:t>
              </a:r>
              <a:r>
                <a:rPr lang="en-US" sz="900" dirty="0" err="1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toplota</a:t>
              </a:r>
              <a:r>
                <a:rPr lang="en-US" sz="900" dirty="0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</a:t>
              </a:r>
              <a:r>
                <a:rPr lang="en-US" sz="900" dirty="0" err="1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rasprši</a:t>
              </a:r>
              <a:r>
                <a:rPr lang="en-US" sz="900" dirty="0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u </a:t>
              </a:r>
              <a:r>
                <a:rPr lang="en-US" sz="900" dirty="0" err="1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okolinu</a:t>
              </a:r>
              <a:r>
                <a:rPr lang="en-US" sz="900" dirty="0">
                  <a:solidFill>
                    <a:srgbClr val="4D4D4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(TA).</a:t>
              </a:r>
              <a:endParaRPr lang="en-GB" sz="110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2657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7035355"/>
            <a:ext cx="635" cy="525145"/>
          </a:xfrm>
          <a:custGeom>
            <a:avLst/>
            <a:gdLst/>
            <a:ahLst/>
            <a:cxnLst/>
            <a:rect l="l" t="t" r="r" b="b"/>
            <a:pathLst>
              <a:path w="635" h="525145">
                <a:moveTo>
                  <a:pt x="0" y="524649"/>
                </a:moveTo>
                <a:lnTo>
                  <a:pt x="596" y="524649"/>
                </a:lnTo>
                <a:lnTo>
                  <a:pt x="596" y="0"/>
                </a:lnTo>
                <a:lnTo>
                  <a:pt x="0" y="0"/>
                </a:lnTo>
                <a:lnTo>
                  <a:pt x="0" y="524649"/>
                </a:lnTo>
                <a:close/>
              </a:path>
            </a:pathLst>
          </a:custGeom>
          <a:solidFill>
            <a:srgbClr val="E1E0E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96" y="7035355"/>
            <a:ext cx="10691495" cy="525145"/>
            <a:chOff x="596" y="7035355"/>
            <a:chExt cx="10691495" cy="525145"/>
          </a:xfrm>
        </p:grpSpPr>
        <p:sp>
          <p:nvSpPr>
            <p:cNvPr id="8" name="object 8"/>
            <p:cNvSpPr/>
            <p:nvPr/>
          </p:nvSpPr>
          <p:spPr>
            <a:xfrm>
              <a:off x="3387597" y="7035355"/>
              <a:ext cx="7304405" cy="525145"/>
            </a:xfrm>
            <a:custGeom>
              <a:avLst/>
              <a:gdLst/>
              <a:ahLst/>
              <a:cxnLst/>
              <a:rect l="l" t="t" r="r" b="b"/>
              <a:pathLst>
                <a:path w="7304405" h="525145">
                  <a:moveTo>
                    <a:pt x="0" y="524649"/>
                  </a:moveTo>
                  <a:lnTo>
                    <a:pt x="7304405" y="524649"/>
                  </a:lnTo>
                  <a:lnTo>
                    <a:pt x="7304405" y="0"/>
                  </a:lnTo>
                  <a:lnTo>
                    <a:pt x="0" y="0"/>
                  </a:lnTo>
                  <a:lnTo>
                    <a:pt x="0" y="524649"/>
                  </a:lnTo>
                  <a:close/>
                </a:path>
              </a:pathLst>
            </a:custGeom>
            <a:solidFill>
              <a:srgbClr val="E1E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6" y="7035355"/>
              <a:ext cx="3387090" cy="525145"/>
            </a:xfrm>
            <a:custGeom>
              <a:avLst/>
              <a:gdLst/>
              <a:ahLst/>
              <a:cxnLst/>
              <a:rect l="l" t="t" r="r" b="b"/>
              <a:pathLst>
                <a:path w="3387090" h="525145">
                  <a:moveTo>
                    <a:pt x="3387001" y="0"/>
                  </a:moveTo>
                  <a:lnTo>
                    <a:pt x="0" y="0"/>
                  </a:lnTo>
                  <a:lnTo>
                    <a:pt x="0" y="524649"/>
                  </a:lnTo>
                  <a:lnTo>
                    <a:pt x="3387001" y="524649"/>
                  </a:lnTo>
                  <a:lnTo>
                    <a:pt x="3387001" y="0"/>
                  </a:lnTo>
                  <a:close/>
                </a:path>
              </a:pathLst>
            </a:custGeom>
            <a:solidFill>
              <a:srgbClr val="DE2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63597" y="7095566"/>
              <a:ext cx="1827326" cy="404233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575650" y="1483453"/>
            <a:ext cx="124374" cy="5009536"/>
            <a:chOff x="575650" y="2627109"/>
            <a:chExt cx="50800" cy="3865879"/>
          </a:xfrm>
        </p:grpSpPr>
        <p:sp>
          <p:nvSpPr>
            <p:cNvPr id="14" name="object 14"/>
            <p:cNvSpPr/>
            <p:nvPr/>
          </p:nvSpPr>
          <p:spPr>
            <a:xfrm>
              <a:off x="601050" y="2652506"/>
              <a:ext cx="0" cy="3815079"/>
            </a:xfrm>
            <a:custGeom>
              <a:avLst/>
              <a:gdLst/>
              <a:ahLst/>
              <a:cxnLst/>
              <a:rect l="l" t="t" r="r" b="b"/>
              <a:pathLst>
                <a:path h="3815079">
                  <a:moveTo>
                    <a:pt x="0" y="381469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936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5640" y="2627108"/>
              <a:ext cx="50800" cy="3865879"/>
            </a:xfrm>
            <a:custGeom>
              <a:avLst/>
              <a:gdLst/>
              <a:ahLst/>
              <a:cxnLst/>
              <a:rect l="l" t="t" r="r" b="b"/>
              <a:pathLst>
                <a:path w="50800" h="3865879">
                  <a:moveTo>
                    <a:pt x="50800" y="3840099"/>
                  </a:moveTo>
                  <a:lnTo>
                    <a:pt x="48806" y="3830218"/>
                  </a:lnTo>
                  <a:lnTo>
                    <a:pt x="43370" y="3822141"/>
                  </a:lnTo>
                  <a:lnTo>
                    <a:pt x="35293" y="3816693"/>
                  </a:lnTo>
                  <a:lnTo>
                    <a:pt x="25400" y="3814699"/>
                  </a:lnTo>
                  <a:lnTo>
                    <a:pt x="15519" y="3816693"/>
                  </a:lnTo>
                  <a:lnTo>
                    <a:pt x="7442" y="3822141"/>
                  </a:lnTo>
                  <a:lnTo>
                    <a:pt x="1993" y="3830218"/>
                  </a:lnTo>
                  <a:lnTo>
                    <a:pt x="0" y="3840099"/>
                  </a:lnTo>
                  <a:lnTo>
                    <a:pt x="1993" y="3849992"/>
                  </a:lnTo>
                  <a:lnTo>
                    <a:pt x="7442" y="3858069"/>
                  </a:lnTo>
                  <a:lnTo>
                    <a:pt x="15519" y="3863505"/>
                  </a:lnTo>
                  <a:lnTo>
                    <a:pt x="25400" y="3865499"/>
                  </a:lnTo>
                  <a:lnTo>
                    <a:pt x="35293" y="3863505"/>
                  </a:lnTo>
                  <a:lnTo>
                    <a:pt x="43370" y="3858069"/>
                  </a:lnTo>
                  <a:lnTo>
                    <a:pt x="48806" y="3849992"/>
                  </a:lnTo>
                  <a:lnTo>
                    <a:pt x="50800" y="3840099"/>
                  </a:lnTo>
                  <a:close/>
                </a:path>
                <a:path w="50800" h="3865879">
                  <a:moveTo>
                    <a:pt x="50800" y="25400"/>
                  </a:moveTo>
                  <a:lnTo>
                    <a:pt x="48806" y="15519"/>
                  </a:lnTo>
                  <a:lnTo>
                    <a:pt x="43370" y="7442"/>
                  </a:lnTo>
                  <a:lnTo>
                    <a:pt x="35293" y="2006"/>
                  </a:lnTo>
                  <a:lnTo>
                    <a:pt x="25400" y="0"/>
                  </a:lnTo>
                  <a:lnTo>
                    <a:pt x="15519" y="2006"/>
                  </a:lnTo>
                  <a:lnTo>
                    <a:pt x="7442" y="7442"/>
                  </a:lnTo>
                  <a:lnTo>
                    <a:pt x="1993" y="15519"/>
                  </a:lnTo>
                  <a:lnTo>
                    <a:pt x="0" y="25400"/>
                  </a:lnTo>
                  <a:lnTo>
                    <a:pt x="1993" y="35293"/>
                  </a:lnTo>
                  <a:lnTo>
                    <a:pt x="7442" y="43370"/>
                  </a:lnTo>
                  <a:lnTo>
                    <a:pt x="15519" y="48806"/>
                  </a:lnTo>
                  <a:lnTo>
                    <a:pt x="25400" y="50800"/>
                  </a:lnTo>
                  <a:lnTo>
                    <a:pt x="35293" y="48806"/>
                  </a:lnTo>
                  <a:lnTo>
                    <a:pt x="43370" y="43370"/>
                  </a:lnTo>
                  <a:lnTo>
                    <a:pt x="48806" y="35293"/>
                  </a:lnTo>
                  <a:lnTo>
                    <a:pt x="50800" y="25400"/>
                  </a:lnTo>
                  <a:close/>
                </a:path>
              </a:pathLst>
            </a:custGeom>
            <a:solidFill>
              <a:srgbClr val="1936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20"/>
              </a:spcBef>
            </a:pPr>
            <a:r>
              <a:rPr dirty="0"/>
              <a:t>Power</a:t>
            </a:r>
            <a:r>
              <a:rPr spc="-30" dirty="0"/>
              <a:t> </a:t>
            </a:r>
            <a:r>
              <a:rPr dirty="0"/>
              <a:t>On.</a:t>
            </a:r>
            <a:r>
              <a:rPr spc="-30" dirty="0"/>
              <a:t> </a:t>
            </a:r>
            <a:r>
              <a:rPr dirty="0"/>
              <a:t>Peace</a:t>
            </a:r>
            <a:r>
              <a:rPr spc="-3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-20" dirty="0"/>
              <a:t>Mind</a:t>
            </a:r>
          </a:p>
        </p:txBody>
      </p:sp>
      <p:sp>
        <p:nvSpPr>
          <p:cNvPr id="58" name="object 13">
            <a:extLst>
              <a:ext uri="{FF2B5EF4-FFF2-40B4-BE49-F238E27FC236}">
                <a16:creationId xmlns:a16="http://schemas.microsoft.com/office/drawing/2014/main" id="{1D8A7CE7-732B-6E1E-0DF3-220A6C6D1406}"/>
              </a:ext>
            </a:extLst>
          </p:cNvPr>
          <p:cNvSpPr txBox="1"/>
          <p:nvPr/>
        </p:nvSpPr>
        <p:spPr>
          <a:xfrm>
            <a:off x="897890" y="657225"/>
            <a:ext cx="9157673" cy="22134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1500" b="1" spc="-10" dirty="0">
                <a:solidFill>
                  <a:srgbClr val="DE291F"/>
                </a:solidFill>
                <a:latin typeface="Roboto"/>
                <a:cs typeface="Roboto"/>
              </a:rPr>
              <a:t>Značaj ambijentalne temperature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sr-Latn-RS" sz="1500" b="1" spc="-10" dirty="0">
              <a:solidFill>
                <a:srgbClr val="DE291F"/>
              </a:solidFill>
              <a:latin typeface="Roboto"/>
              <a:cs typeface="Roboto"/>
            </a:endParaRPr>
          </a:p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q"/>
            </a:pPr>
            <a:r>
              <a:rPr lang="en-GB" sz="1200" dirty="0" err="1">
                <a:latin typeface="Roboto"/>
                <a:cs typeface="Roboto"/>
              </a:rPr>
              <a:t>Temperatura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okoline</a:t>
            </a:r>
            <a:r>
              <a:rPr lang="en-GB" sz="1200" dirty="0">
                <a:latin typeface="Roboto"/>
                <a:cs typeface="Roboto"/>
              </a:rPr>
              <a:t> se </a:t>
            </a:r>
            <a:r>
              <a:rPr lang="en-GB" sz="1200" dirty="0" err="1">
                <a:latin typeface="Roboto"/>
                <a:cs typeface="Roboto"/>
              </a:rPr>
              <a:t>može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promeniti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samo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dodavanjem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izvora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toplote</a:t>
            </a:r>
            <a:r>
              <a:rPr lang="en-GB" sz="1200" dirty="0">
                <a:latin typeface="Roboto"/>
                <a:cs typeface="Roboto"/>
              </a:rPr>
              <a:t>. </a:t>
            </a:r>
            <a:r>
              <a:rPr lang="en-GB" sz="1200" dirty="0" err="1">
                <a:latin typeface="Roboto"/>
                <a:cs typeface="Roboto"/>
              </a:rPr>
              <a:t>Ako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spoljašnji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ambijent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izaziva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toplotni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efekat</a:t>
            </a:r>
            <a:r>
              <a:rPr lang="en-GB" sz="1200" dirty="0">
                <a:latin typeface="Roboto"/>
                <a:cs typeface="Roboto"/>
              </a:rPr>
              <a:t>, </a:t>
            </a:r>
            <a:r>
              <a:rPr lang="en-GB" sz="1200" dirty="0" err="1">
                <a:latin typeface="Roboto"/>
                <a:cs typeface="Roboto"/>
              </a:rPr>
              <a:t>onda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će</a:t>
            </a:r>
            <a:r>
              <a:rPr lang="en-GB" sz="1200" dirty="0">
                <a:latin typeface="Roboto"/>
                <a:cs typeface="Roboto"/>
              </a:rPr>
              <a:t> se </a:t>
            </a:r>
            <a:r>
              <a:rPr lang="en-GB" sz="1200" dirty="0" err="1">
                <a:latin typeface="Roboto"/>
                <a:cs typeface="Roboto"/>
              </a:rPr>
              <a:t>unutrašnji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ambijent</a:t>
            </a:r>
            <a:r>
              <a:rPr lang="en-GB" sz="1200" dirty="0">
                <a:latin typeface="Roboto"/>
                <a:cs typeface="Roboto"/>
              </a:rPr>
              <a:t> – </a:t>
            </a:r>
            <a:r>
              <a:rPr lang="en-GB" sz="1200" dirty="0" err="1">
                <a:latin typeface="Roboto"/>
                <a:cs typeface="Roboto"/>
              </a:rPr>
              <a:t>temperatura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rasklopnog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uređaja</a:t>
            </a:r>
            <a:r>
              <a:rPr lang="en-GB" sz="1200" dirty="0">
                <a:latin typeface="Roboto"/>
                <a:cs typeface="Roboto"/>
              </a:rPr>
              <a:t> i </a:t>
            </a:r>
            <a:r>
              <a:rPr lang="en-GB" sz="1200" dirty="0" err="1">
                <a:latin typeface="Roboto"/>
                <a:cs typeface="Roboto"/>
              </a:rPr>
              <a:t>njegovih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unutrašnjih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komponenti</a:t>
            </a:r>
            <a:r>
              <a:rPr lang="en-GB" sz="1200" dirty="0">
                <a:latin typeface="Roboto"/>
                <a:cs typeface="Roboto"/>
              </a:rPr>
              <a:t> – </a:t>
            </a:r>
            <a:r>
              <a:rPr lang="en-GB" sz="1200" dirty="0" err="1">
                <a:latin typeface="Roboto"/>
                <a:cs typeface="Roboto"/>
              </a:rPr>
              <a:t>grejati</a:t>
            </a:r>
            <a:r>
              <a:rPr lang="en-GB" sz="1200" dirty="0">
                <a:latin typeface="Roboto"/>
                <a:cs typeface="Roboto"/>
              </a:rPr>
              <a:t> i </a:t>
            </a:r>
            <a:r>
              <a:rPr lang="en-GB" sz="1200" dirty="0" err="1">
                <a:latin typeface="Roboto"/>
                <a:cs typeface="Roboto"/>
              </a:rPr>
              <a:t>hladiti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na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istom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nivou</a:t>
            </a:r>
            <a:r>
              <a:rPr lang="en-GB" sz="1200" dirty="0">
                <a:latin typeface="Roboto"/>
                <a:cs typeface="Roboto"/>
              </a:rPr>
              <a:t>. Prema tome, </a:t>
            </a:r>
            <a:r>
              <a:rPr lang="en-GB" sz="1200" dirty="0" err="1">
                <a:latin typeface="Roboto"/>
                <a:cs typeface="Roboto"/>
              </a:rPr>
              <a:t>imamo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vrlo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malo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ili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ni</a:t>
            </a:r>
            <a:r>
              <a:rPr lang="sr-Latn-RS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malo</a:t>
            </a:r>
            <a:r>
              <a:rPr lang="en-GB" sz="1200" dirty="0">
                <a:latin typeface="Roboto"/>
                <a:cs typeface="Roboto"/>
              </a:rPr>
              <a:t> Delta T (∆T).</a:t>
            </a:r>
            <a:endParaRPr lang="sr-Latn-RS" sz="1200" dirty="0">
              <a:latin typeface="Roboto"/>
              <a:cs typeface="Roboto"/>
            </a:endParaRPr>
          </a:p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q"/>
            </a:pPr>
            <a:endParaRPr lang="sr-Latn-RS" sz="1200" dirty="0">
              <a:latin typeface="Roboto"/>
              <a:cs typeface="Roboto"/>
            </a:endParaRPr>
          </a:p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q"/>
            </a:pPr>
            <a:r>
              <a:rPr lang="en-GB" sz="1200" dirty="0" err="1">
                <a:latin typeface="Roboto"/>
                <a:cs typeface="Roboto"/>
              </a:rPr>
              <a:t>Ako</a:t>
            </a:r>
            <a:r>
              <a:rPr lang="en-GB" sz="1200" dirty="0">
                <a:latin typeface="Roboto"/>
                <a:cs typeface="Roboto"/>
              </a:rPr>
              <a:t> je </a:t>
            </a:r>
            <a:r>
              <a:rPr lang="en-GB" sz="1200" dirty="0" err="1">
                <a:latin typeface="Roboto"/>
                <a:cs typeface="Roboto"/>
              </a:rPr>
              <a:t>efekat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zagrevanja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izazvan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kompromitovanim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spojem</a:t>
            </a:r>
            <a:r>
              <a:rPr lang="en-GB" sz="1200" dirty="0">
                <a:latin typeface="Roboto"/>
                <a:cs typeface="Roboto"/>
              </a:rPr>
              <a:t>, </a:t>
            </a:r>
            <a:r>
              <a:rPr lang="en-GB" sz="1200" dirty="0" err="1">
                <a:latin typeface="Roboto"/>
                <a:cs typeface="Roboto"/>
              </a:rPr>
              <a:t>onda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će</a:t>
            </a:r>
            <a:r>
              <a:rPr lang="en-GB" sz="1200" dirty="0">
                <a:latin typeface="Roboto"/>
                <a:cs typeface="Roboto"/>
              </a:rPr>
              <a:t> se </a:t>
            </a:r>
            <a:r>
              <a:rPr lang="en-GB" sz="1200" dirty="0" err="1">
                <a:latin typeface="Roboto"/>
                <a:cs typeface="Roboto"/>
              </a:rPr>
              <a:t>unutrašnji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ambijent</a:t>
            </a:r>
            <a:r>
              <a:rPr lang="en-GB" sz="1200" dirty="0">
                <a:latin typeface="Roboto"/>
                <a:cs typeface="Roboto"/>
              </a:rPr>
              <a:t> i </a:t>
            </a:r>
            <a:r>
              <a:rPr lang="en-GB" sz="1200" dirty="0" err="1">
                <a:latin typeface="Roboto"/>
                <a:cs typeface="Roboto"/>
              </a:rPr>
              <a:t>dalje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zagrevati</a:t>
            </a:r>
            <a:r>
              <a:rPr lang="en-GB" sz="1200" dirty="0">
                <a:latin typeface="Roboto"/>
                <a:cs typeface="Roboto"/>
              </a:rPr>
              <a:t>, ALI </a:t>
            </a:r>
            <a:r>
              <a:rPr lang="en-GB" sz="1200" dirty="0" err="1">
                <a:latin typeface="Roboto"/>
                <a:cs typeface="Roboto"/>
              </a:rPr>
              <a:t>spoljna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temperatura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okoline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će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znatno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zaostajati</a:t>
            </a:r>
            <a:r>
              <a:rPr lang="en-GB" sz="1200" dirty="0">
                <a:latin typeface="Roboto"/>
                <a:cs typeface="Roboto"/>
              </a:rPr>
              <a:t> za </a:t>
            </a:r>
            <a:r>
              <a:rPr lang="en-GB" sz="1200" dirty="0" err="1">
                <a:latin typeface="Roboto"/>
                <a:cs typeface="Roboto"/>
              </a:rPr>
              <a:t>temperaturom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ugroženog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spoja</a:t>
            </a:r>
            <a:r>
              <a:rPr lang="en-GB" sz="1200" dirty="0">
                <a:latin typeface="Roboto"/>
                <a:cs typeface="Roboto"/>
              </a:rPr>
              <a:t> – </a:t>
            </a:r>
            <a:r>
              <a:rPr lang="en-GB" sz="1200" dirty="0" err="1">
                <a:latin typeface="Roboto"/>
                <a:cs typeface="Roboto"/>
              </a:rPr>
              <a:t>stoga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sr-Latn-RS" sz="1200" dirty="0">
                <a:latin typeface="Roboto"/>
                <a:cs typeface="Roboto"/>
              </a:rPr>
              <a:t>uzrokuje</a:t>
            </a:r>
            <a:r>
              <a:rPr lang="en-GB" sz="1200" dirty="0">
                <a:latin typeface="Roboto"/>
                <a:cs typeface="Roboto"/>
              </a:rPr>
              <a:t> Delta T (∆T) </a:t>
            </a:r>
            <a:r>
              <a:rPr lang="en-GB" sz="1200" dirty="0" err="1">
                <a:latin typeface="Roboto"/>
                <a:cs typeface="Roboto"/>
              </a:rPr>
              <a:t>temperaturu</a:t>
            </a:r>
            <a:r>
              <a:rPr lang="en-GB" sz="1200" dirty="0">
                <a:latin typeface="Roboto"/>
                <a:cs typeface="Roboto"/>
              </a:rPr>
              <a:t>.</a:t>
            </a:r>
            <a:endParaRPr lang="sr-Latn-RS" sz="1200" dirty="0">
              <a:latin typeface="Roboto"/>
              <a:cs typeface="Roboto"/>
            </a:endParaRPr>
          </a:p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q"/>
            </a:pPr>
            <a:endParaRPr lang="sr-Latn-RS" sz="1200" dirty="0">
              <a:latin typeface="Roboto"/>
              <a:cs typeface="Roboto"/>
            </a:endParaRPr>
          </a:p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q"/>
            </a:pPr>
            <a:r>
              <a:rPr lang="en-GB" sz="1200" dirty="0">
                <a:latin typeface="Roboto"/>
                <a:cs typeface="Roboto"/>
              </a:rPr>
              <a:t>Na </a:t>
            </a:r>
            <a:r>
              <a:rPr lang="en-GB" sz="1200" dirty="0" err="1">
                <a:latin typeface="Roboto"/>
                <a:cs typeface="Roboto"/>
              </a:rPr>
              <a:t>kraju</a:t>
            </a:r>
            <a:r>
              <a:rPr lang="en-GB" sz="1200" dirty="0">
                <a:latin typeface="Roboto"/>
                <a:cs typeface="Roboto"/>
              </a:rPr>
              <a:t> bi </a:t>
            </a:r>
            <a:r>
              <a:rPr lang="en-GB" sz="1200" dirty="0" err="1">
                <a:latin typeface="Roboto"/>
                <a:cs typeface="Roboto"/>
              </a:rPr>
              <a:t>unutrašnji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ambijent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mogao</a:t>
            </a:r>
            <a:r>
              <a:rPr lang="en-GB" sz="1200" dirty="0">
                <a:latin typeface="Roboto"/>
                <a:cs typeface="Roboto"/>
              </a:rPr>
              <a:t> da </a:t>
            </a:r>
            <a:r>
              <a:rPr lang="en-GB" sz="1200" dirty="0" err="1">
                <a:latin typeface="Roboto"/>
                <a:cs typeface="Roboto"/>
              </a:rPr>
              <a:t>počne</a:t>
            </a:r>
            <a:r>
              <a:rPr lang="en-GB" sz="1200" dirty="0">
                <a:latin typeface="Roboto"/>
                <a:cs typeface="Roboto"/>
              </a:rPr>
              <a:t> da se </a:t>
            </a:r>
            <a:r>
              <a:rPr lang="sr-Latn-RS" sz="1200" dirty="0">
                <a:latin typeface="Roboto"/>
                <a:cs typeface="Roboto"/>
              </a:rPr>
              <a:t>približava </a:t>
            </a:r>
            <a:r>
              <a:rPr lang="en-GB" sz="1200" dirty="0" err="1">
                <a:latin typeface="Roboto"/>
                <a:cs typeface="Roboto"/>
              </a:rPr>
              <a:t>temperaturi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sr-Latn-RS" sz="1200" dirty="0">
                <a:latin typeface="Roboto"/>
                <a:cs typeface="Roboto"/>
              </a:rPr>
              <a:t>spoja</a:t>
            </a:r>
            <a:r>
              <a:rPr lang="en-GB" sz="1200" dirty="0">
                <a:latin typeface="Roboto"/>
                <a:cs typeface="Roboto"/>
              </a:rPr>
              <a:t>, </a:t>
            </a:r>
            <a:r>
              <a:rPr lang="en-GB" sz="1200" dirty="0" err="1">
                <a:latin typeface="Roboto"/>
                <a:cs typeface="Roboto"/>
              </a:rPr>
              <a:t>ali</a:t>
            </a:r>
            <a:r>
              <a:rPr lang="en-GB" sz="1200" dirty="0">
                <a:latin typeface="Roboto"/>
                <a:cs typeface="Roboto"/>
              </a:rPr>
              <a:t> to je </a:t>
            </a:r>
            <a:r>
              <a:rPr lang="en-GB" sz="1200" dirty="0" err="1">
                <a:latin typeface="Roboto"/>
                <a:cs typeface="Roboto"/>
              </a:rPr>
              <a:t>malo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verovatno</a:t>
            </a:r>
            <a:r>
              <a:rPr lang="en-GB" sz="1200" dirty="0">
                <a:latin typeface="Roboto"/>
                <a:cs typeface="Roboto"/>
              </a:rPr>
              <a:t> i </a:t>
            </a:r>
            <a:r>
              <a:rPr lang="en-GB" sz="1200" dirty="0" err="1">
                <a:latin typeface="Roboto"/>
                <a:cs typeface="Roboto"/>
              </a:rPr>
              <a:t>uvek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ćemo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imati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visoku</a:t>
            </a:r>
            <a:r>
              <a:rPr lang="en-GB" sz="1200" dirty="0">
                <a:latin typeface="Roboto"/>
                <a:cs typeface="Roboto"/>
              </a:rPr>
              <a:t> Delta T (∆T) </a:t>
            </a:r>
            <a:r>
              <a:rPr lang="en-GB" sz="1200" dirty="0" err="1">
                <a:latin typeface="Roboto"/>
                <a:cs typeface="Roboto"/>
              </a:rPr>
              <a:t>temperaturu</a:t>
            </a:r>
            <a:r>
              <a:rPr lang="en-GB" sz="1200" dirty="0">
                <a:latin typeface="Roboto"/>
                <a:cs typeface="Roboto"/>
              </a:rPr>
              <a:t>.</a:t>
            </a:r>
            <a:endParaRPr sz="1200" b="1" dirty="0">
              <a:latin typeface="Roboto"/>
              <a:cs typeface="Roboto"/>
            </a:endParaRPr>
          </a:p>
        </p:txBody>
      </p:sp>
      <p:sp>
        <p:nvSpPr>
          <p:cNvPr id="4" name="object 13">
            <a:extLst>
              <a:ext uri="{FF2B5EF4-FFF2-40B4-BE49-F238E27FC236}">
                <a16:creationId xmlns:a16="http://schemas.microsoft.com/office/drawing/2014/main" id="{71E0A628-7B42-2554-332F-3BB4233BF0D2}"/>
              </a:ext>
            </a:extLst>
          </p:cNvPr>
          <p:cNvSpPr txBox="1"/>
          <p:nvPr/>
        </p:nvSpPr>
        <p:spPr>
          <a:xfrm>
            <a:off x="927100" y="3168199"/>
            <a:ext cx="9157673" cy="3347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1500" b="1" spc="-10" dirty="0">
                <a:solidFill>
                  <a:srgbClr val="DE291F"/>
                </a:solidFill>
                <a:latin typeface="Roboto"/>
                <a:cs typeface="Roboto"/>
              </a:rPr>
              <a:t>Primer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sr-Latn-RS" sz="1500" b="1" spc="-10" dirty="0">
              <a:solidFill>
                <a:srgbClr val="DE291F"/>
              </a:solidFill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200" dirty="0" err="1">
                <a:latin typeface="Roboto"/>
                <a:cs typeface="Roboto"/>
              </a:rPr>
              <a:t>Ako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bismo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merili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samo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apsolutne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vrednosti</a:t>
            </a:r>
            <a:r>
              <a:rPr lang="en-GB" sz="1200" dirty="0">
                <a:latin typeface="Roboto"/>
                <a:cs typeface="Roboto"/>
              </a:rPr>
              <a:t> i </a:t>
            </a:r>
            <a:r>
              <a:rPr lang="en-GB" sz="1200" dirty="0" err="1">
                <a:latin typeface="Roboto"/>
                <a:cs typeface="Roboto"/>
              </a:rPr>
              <a:t>spoj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na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sabirnici</a:t>
            </a:r>
            <a:r>
              <a:rPr lang="en-GB" sz="1200" dirty="0">
                <a:latin typeface="Roboto"/>
                <a:cs typeface="Roboto"/>
              </a:rPr>
              <a:t> je radio </a:t>
            </a:r>
            <a:r>
              <a:rPr lang="en-GB" sz="1200" dirty="0" err="1">
                <a:latin typeface="Roboto"/>
                <a:cs typeface="Roboto"/>
              </a:rPr>
              <a:t>na</a:t>
            </a:r>
            <a:r>
              <a:rPr lang="en-GB" sz="1200" dirty="0">
                <a:latin typeface="Roboto"/>
                <a:cs typeface="Roboto"/>
              </a:rPr>
              <a:t> 100˚C, </a:t>
            </a:r>
            <a:r>
              <a:rPr lang="en-GB" sz="1200" dirty="0" err="1">
                <a:latin typeface="Roboto"/>
                <a:cs typeface="Roboto"/>
              </a:rPr>
              <a:t>onda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bismo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ispravno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rekli</a:t>
            </a:r>
            <a:r>
              <a:rPr lang="en-GB" sz="1200" dirty="0">
                <a:latin typeface="Roboto"/>
                <a:cs typeface="Roboto"/>
              </a:rPr>
              <a:t> da je bio u </a:t>
            </a:r>
            <a:r>
              <a:rPr lang="en-GB" sz="1200" dirty="0" err="1">
                <a:latin typeface="Roboto"/>
                <a:cs typeface="Roboto"/>
              </a:rPr>
              <a:t>okviru</a:t>
            </a:r>
            <a:r>
              <a:rPr lang="en-GB" sz="1200" dirty="0">
                <a:latin typeface="Roboto"/>
                <a:cs typeface="Roboto"/>
              </a:rPr>
              <a:t> IEC 61439 </a:t>
            </a:r>
            <a:r>
              <a:rPr lang="en-GB" sz="1200" dirty="0" err="1">
                <a:latin typeface="Roboto"/>
                <a:cs typeface="Roboto"/>
              </a:rPr>
              <a:t>standarda</a:t>
            </a:r>
            <a:r>
              <a:rPr lang="en-GB" sz="1200" dirty="0">
                <a:latin typeface="Roboto"/>
                <a:cs typeface="Roboto"/>
              </a:rPr>
              <a:t> za </a:t>
            </a:r>
            <a:r>
              <a:rPr lang="en-GB" sz="1200" dirty="0" err="1">
                <a:latin typeface="Roboto"/>
                <a:cs typeface="Roboto"/>
              </a:rPr>
              <a:t>maksimalne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temperaturne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pragove</a:t>
            </a:r>
            <a:r>
              <a:rPr lang="en-GB" sz="1200" dirty="0">
                <a:latin typeface="Roboto"/>
                <a:cs typeface="Roboto"/>
              </a:rPr>
              <a:t> i da </a:t>
            </a:r>
            <a:r>
              <a:rPr lang="en-GB" sz="1200" dirty="0" err="1">
                <a:latin typeface="Roboto"/>
                <a:cs typeface="Roboto"/>
              </a:rPr>
              <a:t>radi</a:t>
            </a:r>
            <a:r>
              <a:rPr lang="en-GB" sz="1200" dirty="0">
                <a:latin typeface="Roboto"/>
                <a:cs typeface="Roboto"/>
              </a:rPr>
              <a:t> u </a:t>
            </a:r>
            <a:r>
              <a:rPr lang="en-GB" sz="1200" dirty="0" err="1">
                <a:latin typeface="Roboto"/>
                <a:cs typeface="Roboto"/>
              </a:rPr>
              <a:t>okviru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električnih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standarda</a:t>
            </a:r>
            <a:r>
              <a:rPr lang="en-GB" sz="1200" dirty="0">
                <a:latin typeface="Roboto"/>
                <a:cs typeface="Roboto"/>
              </a:rPr>
              <a:t>.</a:t>
            </a:r>
            <a:r>
              <a:rPr lang="sr-Latn-RS" sz="1200" dirty="0">
                <a:latin typeface="Roboto"/>
                <a:cs typeface="Roboto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sr-Latn-RS" sz="12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200" dirty="0" err="1">
                <a:latin typeface="Roboto"/>
                <a:cs typeface="Roboto"/>
              </a:rPr>
              <a:t>Međutim</a:t>
            </a:r>
            <a:r>
              <a:rPr lang="en-GB" sz="1200" dirty="0">
                <a:latin typeface="Roboto"/>
                <a:cs typeface="Roboto"/>
              </a:rPr>
              <a:t>, </a:t>
            </a:r>
            <a:r>
              <a:rPr lang="en-GB" sz="1200" dirty="0" err="1">
                <a:latin typeface="Roboto"/>
                <a:cs typeface="Roboto"/>
              </a:rPr>
              <a:t>ako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smo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sada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izvršili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merenje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ambijenta</a:t>
            </a:r>
            <a:r>
              <a:rPr lang="en-GB" sz="1200" dirty="0">
                <a:latin typeface="Roboto"/>
                <a:cs typeface="Roboto"/>
              </a:rPr>
              <a:t> u </a:t>
            </a:r>
            <a:r>
              <a:rPr lang="en-GB" sz="1200" dirty="0" err="1">
                <a:latin typeface="Roboto"/>
                <a:cs typeface="Roboto"/>
              </a:rPr>
              <a:t>blizini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šipke</a:t>
            </a:r>
            <a:r>
              <a:rPr lang="en-GB" sz="1200" dirty="0">
                <a:latin typeface="Roboto"/>
                <a:cs typeface="Roboto"/>
              </a:rPr>
              <a:t> (</a:t>
            </a:r>
            <a:r>
              <a:rPr lang="en-GB" sz="1200" dirty="0" err="1">
                <a:latin typeface="Roboto"/>
                <a:cs typeface="Roboto"/>
              </a:rPr>
              <a:t>kao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što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radi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termograf</a:t>
            </a:r>
            <a:r>
              <a:rPr lang="en-GB" sz="1200" dirty="0">
                <a:latin typeface="Roboto"/>
                <a:cs typeface="Roboto"/>
              </a:rPr>
              <a:t>) i </a:t>
            </a:r>
            <a:r>
              <a:rPr lang="en-GB" sz="1200" dirty="0" err="1">
                <a:latin typeface="Roboto"/>
                <a:cs typeface="Roboto"/>
              </a:rPr>
              <a:t>ovaj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ambijent</a:t>
            </a:r>
            <a:r>
              <a:rPr lang="en-GB" sz="1200" dirty="0">
                <a:latin typeface="Roboto"/>
                <a:cs typeface="Roboto"/>
              </a:rPr>
              <a:t> je u </a:t>
            </a:r>
            <a:r>
              <a:rPr lang="en-GB" sz="1200" dirty="0" err="1">
                <a:latin typeface="Roboto"/>
                <a:cs typeface="Roboto"/>
              </a:rPr>
              <a:t>stvari</a:t>
            </a:r>
            <a:r>
              <a:rPr lang="en-GB" sz="1200" dirty="0">
                <a:latin typeface="Roboto"/>
                <a:cs typeface="Roboto"/>
              </a:rPr>
              <a:t> bio </a:t>
            </a:r>
            <a:r>
              <a:rPr lang="en-GB" sz="1200" dirty="0" err="1">
                <a:latin typeface="Roboto"/>
                <a:cs typeface="Roboto"/>
              </a:rPr>
              <a:t>samo</a:t>
            </a:r>
            <a:r>
              <a:rPr lang="en-GB" sz="1200" dirty="0">
                <a:latin typeface="Roboto"/>
                <a:cs typeface="Roboto"/>
              </a:rPr>
              <a:t> 35˚C, </a:t>
            </a:r>
            <a:r>
              <a:rPr lang="en-GB" sz="1200" dirty="0" err="1">
                <a:latin typeface="Roboto"/>
                <a:cs typeface="Roboto"/>
              </a:rPr>
              <a:t>onda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zapravo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imamo</a:t>
            </a:r>
            <a:r>
              <a:rPr lang="en-GB" sz="1200" dirty="0">
                <a:latin typeface="Roboto"/>
                <a:cs typeface="Roboto"/>
              </a:rPr>
              <a:t> Delta T (∆T)od 65˚C. </a:t>
            </a:r>
            <a:r>
              <a:rPr lang="en-GB" sz="1200" dirty="0" err="1">
                <a:latin typeface="Roboto"/>
                <a:cs typeface="Roboto"/>
              </a:rPr>
              <a:t>Što</a:t>
            </a:r>
            <a:r>
              <a:rPr lang="en-GB" sz="1200" dirty="0">
                <a:latin typeface="Roboto"/>
                <a:cs typeface="Roboto"/>
              </a:rPr>
              <a:t> je van </a:t>
            </a:r>
            <a:r>
              <a:rPr lang="en-GB" sz="1200" dirty="0" err="1">
                <a:latin typeface="Roboto"/>
                <a:cs typeface="Roboto"/>
              </a:rPr>
              <a:t>smernica</a:t>
            </a:r>
            <a:r>
              <a:rPr lang="en-GB" sz="1200" dirty="0">
                <a:latin typeface="Roboto"/>
                <a:cs typeface="Roboto"/>
              </a:rPr>
              <a:t> NETA (</a:t>
            </a:r>
            <a:r>
              <a:rPr lang="en-GB" sz="1200" dirty="0" err="1">
                <a:latin typeface="Roboto"/>
                <a:cs typeface="Roboto"/>
              </a:rPr>
              <a:t>Međunarodne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asocijacije</a:t>
            </a:r>
            <a:r>
              <a:rPr lang="en-GB" sz="1200" dirty="0">
                <a:latin typeface="Roboto"/>
                <a:cs typeface="Roboto"/>
              </a:rPr>
              <a:t> za </a:t>
            </a:r>
            <a:r>
              <a:rPr lang="en-GB" sz="1200" dirty="0" err="1">
                <a:latin typeface="Roboto"/>
                <a:cs typeface="Roboto"/>
              </a:rPr>
              <a:t>električno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testiranje</a:t>
            </a:r>
            <a:r>
              <a:rPr lang="en-GB" sz="1200" dirty="0">
                <a:latin typeface="Roboto"/>
                <a:cs typeface="Roboto"/>
              </a:rPr>
              <a:t>).</a:t>
            </a:r>
            <a:r>
              <a:rPr lang="sr-Latn-RS" sz="1200" dirty="0">
                <a:latin typeface="Roboto"/>
                <a:cs typeface="Roboto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sr-Latn-RS" sz="12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200" b="1" dirty="0">
                <a:latin typeface="Roboto"/>
                <a:cs typeface="Roboto"/>
              </a:rPr>
              <a:t>Ove </a:t>
            </a:r>
            <a:r>
              <a:rPr lang="en-GB" sz="1200" b="1" dirty="0" err="1">
                <a:latin typeface="Roboto"/>
                <a:cs typeface="Roboto"/>
              </a:rPr>
              <a:t>smernice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nalažu</a:t>
            </a:r>
            <a:r>
              <a:rPr lang="en-GB" sz="1200" b="1" dirty="0">
                <a:latin typeface="Roboto"/>
                <a:cs typeface="Roboto"/>
              </a:rPr>
              <a:t> „</a:t>
            </a:r>
            <a:r>
              <a:rPr lang="sr-Latn-RS" sz="1200" b="1" dirty="0">
                <a:latin typeface="Roboto"/>
                <a:cs typeface="Roboto"/>
              </a:rPr>
              <a:t>t</a:t>
            </a:r>
            <a:r>
              <a:rPr lang="en-GB" sz="1200" b="1" dirty="0" err="1">
                <a:latin typeface="Roboto"/>
                <a:cs typeface="Roboto"/>
              </a:rPr>
              <a:t>renutnu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akciju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kada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razlika</a:t>
            </a:r>
            <a:r>
              <a:rPr lang="en-GB" sz="1200" b="1" dirty="0">
                <a:latin typeface="Roboto"/>
                <a:cs typeface="Roboto"/>
              </a:rPr>
              <a:t> u </a:t>
            </a:r>
            <a:r>
              <a:rPr lang="en-GB" sz="1200" b="1" dirty="0" err="1">
                <a:latin typeface="Roboto"/>
                <a:cs typeface="Roboto"/>
              </a:rPr>
              <a:t>temperaturi</a:t>
            </a:r>
            <a:r>
              <a:rPr lang="en-GB" sz="1200" b="1" dirty="0">
                <a:latin typeface="Roboto"/>
                <a:cs typeface="Roboto"/>
              </a:rPr>
              <a:t> (</a:t>
            </a:r>
            <a:r>
              <a:rPr lang="en-GB" sz="1200" b="1" dirty="0" err="1">
                <a:latin typeface="Roboto"/>
                <a:cs typeface="Roboto"/>
              </a:rPr>
              <a:t>oT</a:t>
            </a:r>
            <a:r>
              <a:rPr lang="en-GB" sz="1200" b="1" dirty="0">
                <a:latin typeface="Roboto"/>
                <a:cs typeface="Roboto"/>
              </a:rPr>
              <a:t>) </a:t>
            </a:r>
            <a:r>
              <a:rPr lang="en-GB" sz="1200" b="1" dirty="0" err="1">
                <a:latin typeface="Roboto"/>
                <a:cs typeface="Roboto"/>
              </a:rPr>
              <a:t>između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sličnih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električnih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komponenti</a:t>
            </a:r>
            <a:r>
              <a:rPr lang="en-GB" sz="1200" b="1" dirty="0">
                <a:latin typeface="Roboto"/>
                <a:cs typeface="Roboto"/>
              </a:rPr>
              <a:t> pod </a:t>
            </a:r>
            <a:r>
              <a:rPr lang="en-GB" sz="1200" b="1" dirty="0" err="1">
                <a:latin typeface="Roboto"/>
                <a:cs typeface="Roboto"/>
              </a:rPr>
              <a:t>sličnim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opterećenjem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pređe</a:t>
            </a:r>
            <a:r>
              <a:rPr lang="en-GB" sz="1200" b="1" dirty="0">
                <a:latin typeface="Roboto"/>
                <a:cs typeface="Roboto"/>
              </a:rPr>
              <a:t> 15 ˚C (27 ˚F) </a:t>
            </a:r>
            <a:r>
              <a:rPr lang="en-GB" sz="1200" b="1" dirty="0" err="1">
                <a:latin typeface="Roboto"/>
                <a:cs typeface="Roboto"/>
              </a:rPr>
              <a:t>ili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kada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oT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između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električne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komponente</a:t>
            </a:r>
            <a:r>
              <a:rPr lang="en-GB" sz="1200" b="1" dirty="0">
                <a:latin typeface="Roboto"/>
                <a:cs typeface="Roboto"/>
              </a:rPr>
              <a:t> i temperature </a:t>
            </a:r>
            <a:r>
              <a:rPr lang="en-GB" sz="1200" b="1" dirty="0" err="1">
                <a:latin typeface="Roboto"/>
                <a:cs typeface="Roboto"/>
              </a:rPr>
              <a:t>ambijentalnog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vazduha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pređe</a:t>
            </a:r>
            <a:r>
              <a:rPr lang="en-GB" sz="1200" b="1" dirty="0">
                <a:latin typeface="Roboto"/>
                <a:cs typeface="Roboto"/>
              </a:rPr>
              <a:t> 40 ˚C (72 ˚ F)”</a:t>
            </a:r>
            <a:r>
              <a:rPr lang="en-GB" sz="1200" dirty="0">
                <a:latin typeface="Roboto"/>
                <a:cs typeface="Roboto"/>
              </a:rPr>
              <a:t>.</a:t>
            </a:r>
            <a:r>
              <a:rPr lang="sr-Latn-RS" sz="1200" dirty="0">
                <a:latin typeface="Roboto"/>
                <a:cs typeface="Roboto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sr-Latn-RS" sz="12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200" dirty="0" err="1">
                <a:latin typeface="Roboto"/>
                <a:cs typeface="Roboto"/>
              </a:rPr>
              <a:t>Takođe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imajte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na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umu</a:t>
            </a:r>
            <a:r>
              <a:rPr lang="en-GB" sz="1200" dirty="0">
                <a:latin typeface="Roboto"/>
                <a:cs typeface="Roboto"/>
              </a:rPr>
              <a:t> da je 0˚C Delta T (∆T) u </a:t>
            </a:r>
            <a:r>
              <a:rPr lang="en-GB" sz="1200" dirty="0" err="1">
                <a:latin typeface="Roboto"/>
                <a:cs typeface="Roboto"/>
              </a:rPr>
              <a:t>stvari</a:t>
            </a:r>
            <a:r>
              <a:rPr lang="en-GB" sz="1200" dirty="0">
                <a:latin typeface="Roboto"/>
                <a:cs typeface="Roboto"/>
              </a:rPr>
              <a:t> 0˚F Delta T (∆T), a ne 32˚F!</a:t>
            </a:r>
            <a:r>
              <a:rPr lang="sr-Latn-RS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Sve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ove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smernice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su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zasnovane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na</a:t>
            </a:r>
            <a:r>
              <a:rPr lang="en-GB" sz="1200" dirty="0">
                <a:latin typeface="Roboto"/>
                <a:cs typeface="Roboto"/>
              </a:rPr>
              <a:t> Delta T (∆T) i NE </a:t>
            </a:r>
            <a:r>
              <a:rPr lang="en-GB" sz="1200" dirty="0" err="1">
                <a:latin typeface="Roboto"/>
                <a:cs typeface="Roboto"/>
              </a:rPr>
              <a:t>apsolutne</a:t>
            </a:r>
            <a:r>
              <a:rPr lang="en-GB" sz="1200" dirty="0">
                <a:latin typeface="Roboto"/>
                <a:cs typeface="Roboto"/>
              </a:rPr>
              <a:t>.</a:t>
            </a:r>
            <a:r>
              <a:rPr lang="sr-Latn-RS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Zapamtite</a:t>
            </a:r>
            <a:r>
              <a:rPr lang="en-GB" sz="1200" dirty="0">
                <a:latin typeface="Roboto"/>
                <a:cs typeface="Roboto"/>
              </a:rPr>
              <a:t>, </a:t>
            </a:r>
            <a:r>
              <a:rPr lang="en-GB" sz="1200" dirty="0" err="1">
                <a:latin typeface="Roboto"/>
                <a:cs typeface="Roboto"/>
              </a:rPr>
              <a:t>merenje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apsolutne</a:t>
            </a:r>
            <a:r>
              <a:rPr lang="en-GB" sz="1200" dirty="0">
                <a:latin typeface="Roboto"/>
                <a:cs typeface="Roboto"/>
              </a:rPr>
              <a:t> temperature </a:t>
            </a:r>
            <a:r>
              <a:rPr lang="en-GB" sz="1200" dirty="0" err="1">
                <a:latin typeface="Roboto"/>
                <a:cs typeface="Roboto"/>
              </a:rPr>
              <a:t>samo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nas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informiše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ako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komponenta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radi</a:t>
            </a:r>
            <a:r>
              <a:rPr lang="en-GB" sz="1200" dirty="0">
                <a:latin typeface="Roboto"/>
                <a:cs typeface="Roboto"/>
              </a:rPr>
              <a:t> u </a:t>
            </a:r>
            <a:r>
              <a:rPr lang="en-GB" sz="1200" dirty="0" err="1">
                <a:latin typeface="Roboto"/>
                <a:cs typeface="Roboto"/>
              </a:rPr>
              <a:t>određenom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temperaturnom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opsegu</a:t>
            </a:r>
            <a:r>
              <a:rPr lang="en-GB" sz="1200" dirty="0">
                <a:latin typeface="Roboto"/>
                <a:cs typeface="Roboto"/>
              </a:rPr>
              <a:t>.</a:t>
            </a:r>
            <a:r>
              <a:rPr lang="sr-Latn-RS" sz="1200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Apsolutno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merenje</a:t>
            </a:r>
            <a:r>
              <a:rPr lang="en-GB" sz="1200" b="1" dirty="0">
                <a:latin typeface="Roboto"/>
                <a:cs typeface="Roboto"/>
              </a:rPr>
              <a:t> temperature NEĆE </a:t>
            </a:r>
            <a:r>
              <a:rPr lang="en-GB" sz="1200" b="1" dirty="0" err="1">
                <a:latin typeface="Roboto"/>
                <a:cs typeface="Roboto"/>
              </a:rPr>
              <a:t>otkriti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kompromitovanu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vezu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ili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neispravan</a:t>
            </a:r>
            <a:r>
              <a:rPr lang="en-GB" sz="1200" b="1" dirty="0">
                <a:latin typeface="Roboto"/>
                <a:cs typeface="Roboto"/>
              </a:rPr>
              <a:t> deo </a:t>
            </a:r>
            <a:r>
              <a:rPr lang="en-GB" sz="1200" b="1" dirty="0" err="1">
                <a:latin typeface="Roboto"/>
                <a:cs typeface="Roboto"/>
              </a:rPr>
              <a:t>opreme</a:t>
            </a:r>
            <a:r>
              <a:rPr lang="en-GB" sz="1200" dirty="0">
                <a:latin typeface="Roboto"/>
                <a:cs typeface="Roboto"/>
              </a:rPr>
              <a:t>.</a:t>
            </a:r>
            <a:r>
              <a:rPr lang="sr-Latn-RS" sz="1200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Smernice</a:t>
            </a:r>
            <a:r>
              <a:rPr lang="en-GB" sz="1200" b="1" dirty="0">
                <a:latin typeface="Roboto"/>
                <a:cs typeface="Roboto"/>
              </a:rPr>
              <a:t> IEC 61439 se i </a:t>
            </a:r>
            <a:r>
              <a:rPr lang="en-GB" sz="1200" b="1" dirty="0" err="1">
                <a:latin typeface="Roboto"/>
                <a:cs typeface="Roboto"/>
              </a:rPr>
              <a:t>dalje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moraju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pridržavati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jer</a:t>
            </a:r>
            <a:r>
              <a:rPr lang="en-GB" sz="1200" b="1" dirty="0">
                <a:latin typeface="Roboto"/>
                <a:cs typeface="Roboto"/>
              </a:rPr>
              <a:t> one </a:t>
            </a:r>
            <a:r>
              <a:rPr lang="en-GB" sz="1200" b="1" dirty="0" err="1">
                <a:latin typeface="Roboto"/>
                <a:cs typeface="Roboto"/>
              </a:rPr>
              <a:t>predviđaju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maksimalnu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temperaturu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koju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sabirnica</a:t>
            </a:r>
            <a:r>
              <a:rPr lang="en-GB" sz="1200" b="1" dirty="0">
                <a:latin typeface="Roboto"/>
                <a:cs typeface="Roboto"/>
              </a:rPr>
              <a:t> i </a:t>
            </a:r>
            <a:r>
              <a:rPr lang="en-GB" sz="1200" b="1" dirty="0" err="1">
                <a:latin typeface="Roboto"/>
                <a:cs typeface="Roboto"/>
              </a:rPr>
              <a:t>priključak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smeju</a:t>
            </a:r>
            <a:r>
              <a:rPr lang="en-GB" sz="1200" b="1" dirty="0">
                <a:latin typeface="Roboto"/>
                <a:cs typeface="Roboto"/>
              </a:rPr>
              <a:t> da </a:t>
            </a:r>
            <a:r>
              <a:rPr lang="en-GB" sz="1200" b="1" dirty="0" err="1">
                <a:latin typeface="Roboto"/>
                <a:cs typeface="Roboto"/>
              </a:rPr>
              <a:t>dostignu</a:t>
            </a:r>
            <a:r>
              <a:rPr lang="en-GB" sz="1200" b="1" dirty="0">
                <a:latin typeface="Roboto"/>
                <a:cs typeface="Roboto"/>
              </a:rPr>
              <a:t>, </a:t>
            </a:r>
            <a:r>
              <a:rPr lang="en-GB" sz="1200" b="1" dirty="0" err="1">
                <a:latin typeface="Roboto"/>
                <a:cs typeface="Roboto"/>
              </a:rPr>
              <a:t>ali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uvek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moramo</a:t>
            </a:r>
            <a:r>
              <a:rPr lang="en-GB" sz="1200" b="1" dirty="0">
                <a:latin typeface="Roboto"/>
                <a:cs typeface="Roboto"/>
              </a:rPr>
              <a:t> da </a:t>
            </a:r>
            <a:r>
              <a:rPr lang="en-GB" sz="1200" b="1" dirty="0" err="1">
                <a:latin typeface="Roboto"/>
                <a:cs typeface="Roboto"/>
              </a:rPr>
              <a:t>koristimo</a:t>
            </a:r>
            <a:r>
              <a:rPr lang="en-GB" sz="1200" b="1" dirty="0">
                <a:latin typeface="Roboto"/>
                <a:cs typeface="Roboto"/>
              </a:rPr>
              <a:t> Delta T (∆T) </a:t>
            </a:r>
            <a:r>
              <a:rPr lang="en-GB" sz="1200" b="1" dirty="0" err="1">
                <a:latin typeface="Roboto"/>
                <a:cs typeface="Roboto"/>
              </a:rPr>
              <a:t>jer</a:t>
            </a:r>
            <a:r>
              <a:rPr lang="en-GB" sz="1200" b="1" dirty="0">
                <a:latin typeface="Roboto"/>
                <a:cs typeface="Roboto"/>
              </a:rPr>
              <a:t> je </a:t>
            </a:r>
            <a:r>
              <a:rPr lang="en-GB" sz="1200" b="1" dirty="0" err="1">
                <a:latin typeface="Roboto"/>
                <a:cs typeface="Roboto"/>
              </a:rPr>
              <a:t>ovo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jedini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metod</a:t>
            </a:r>
            <a:r>
              <a:rPr lang="en-GB" sz="1200" b="1" dirty="0">
                <a:latin typeface="Roboto"/>
                <a:cs typeface="Roboto"/>
              </a:rPr>
              <a:t> za </a:t>
            </a:r>
            <a:r>
              <a:rPr lang="en-GB" sz="1200" b="1" dirty="0" err="1">
                <a:latin typeface="Roboto"/>
                <a:cs typeface="Roboto"/>
              </a:rPr>
              <a:t>identifikaciju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kompromitovane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veze</a:t>
            </a:r>
            <a:r>
              <a:rPr lang="en-GB" sz="1200" b="1" dirty="0">
                <a:latin typeface="Roboto"/>
                <a:cs typeface="Roboto"/>
              </a:rPr>
              <a:t>, </a:t>
            </a:r>
            <a:r>
              <a:rPr lang="en-GB" sz="1200" b="1" dirty="0" err="1">
                <a:latin typeface="Roboto"/>
                <a:cs typeface="Roboto"/>
              </a:rPr>
              <a:t>spoja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ili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komad</a:t>
            </a:r>
            <a:r>
              <a:rPr lang="en-GB" sz="1200" b="1" dirty="0">
                <a:latin typeface="Roboto"/>
                <a:cs typeface="Roboto"/>
              </a:rPr>
              <a:t> </a:t>
            </a:r>
            <a:r>
              <a:rPr lang="en-GB" sz="1200" b="1" dirty="0" err="1">
                <a:latin typeface="Roboto"/>
                <a:cs typeface="Roboto"/>
              </a:rPr>
              <a:t>opreme</a:t>
            </a:r>
            <a:r>
              <a:rPr lang="en-GB" sz="1200" b="1" dirty="0">
                <a:latin typeface="Roboto"/>
                <a:cs typeface="Roboto"/>
              </a:rPr>
              <a:t>.</a:t>
            </a:r>
            <a:endParaRPr sz="1200" b="1" dirty="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931853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7035355"/>
            <a:ext cx="635" cy="525145"/>
          </a:xfrm>
          <a:custGeom>
            <a:avLst/>
            <a:gdLst/>
            <a:ahLst/>
            <a:cxnLst/>
            <a:rect l="l" t="t" r="r" b="b"/>
            <a:pathLst>
              <a:path w="635" h="525145">
                <a:moveTo>
                  <a:pt x="0" y="524649"/>
                </a:moveTo>
                <a:lnTo>
                  <a:pt x="596" y="524649"/>
                </a:lnTo>
                <a:lnTo>
                  <a:pt x="596" y="0"/>
                </a:lnTo>
                <a:lnTo>
                  <a:pt x="0" y="0"/>
                </a:lnTo>
                <a:lnTo>
                  <a:pt x="0" y="524649"/>
                </a:lnTo>
                <a:close/>
              </a:path>
            </a:pathLst>
          </a:custGeom>
          <a:solidFill>
            <a:srgbClr val="E1E0E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96" y="7035355"/>
            <a:ext cx="10691495" cy="525145"/>
            <a:chOff x="596" y="7035355"/>
            <a:chExt cx="10691495" cy="525145"/>
          </a:xfrm>
        </p:grpSpPr>
        <p:sp>
          <p:nvSpPr>
            <p:cNvPr id="8" name="object 8"/>
            <p:cNvSpPr/>
            <p:nvPr/>
          </p:nvSpPr>
          <p:spPr>
            <a:xfrm>
              <a:off x="3387597" y="7035355"/>
              <a:ext cx="7304405" cy="525145"/>
            </a:xfrm>
            <a:custGeom>
              <a:avLst/>
              <a:gdLst/>
              <a:ahLst/>
              <a:cxnLst/>
              <a:rect l="l" t="t" r="r" b="b"/>
              <a:pathLst>
                <a:path w="7304405" h="525145">
                  <a:moveTo>
                    <a:pt x="0" y="524649"/>
                  </a:moveTo>
                  <a:lnTo>
                    <a:pt x="7304405" y="524649"/>
                  </a:lnTo>
                  <a:lnTo>
                    <a:pt x="7304405" y="0"/>
                  </a:lnTo>
                  <a:lnTo>
                    <a:pt x="0" y="0"/>
                  </a:lnTo>
                  <a:lnTo>
                    <a:pt x="0" y="524649"/>
                  </a:lnTo>
                  <a:close/>
                </a:path>
              </a:pathLst>
            </a:custGeom>
            <a:solidFill>
              <a:srgbClr val="E1E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6" y="7035355"/>
              <a:ext cx="3387090" cy="525145"/>
            </a:xfrm>
            <a:custGeom>
              <a:avLst/>
              <a:gdLst/>
              <a:ahLst/>
              <a:cxnLst/>
              <a:rect l="l" t="t" r="r" b="b"/>
              <a:pathLst>
                <a:path w="3387090" h="525145">
                  <a:moveTo>
                    <a:pt x="3387001" y="0"/>
                  </a:moveTo>
                  <a:lnTo>
                    <a:pt x="0" y="0"/>
                  </a:lnTo>
                  <a:lnTo>
                    <a:pt x="0" y="524649"/>
                  </a:lnTo>
                  <a:lnTo>
                    <a:pt x="3387001" y="524649"/>
                  </a:lnTo>
                  <a:lnTo>
                    <a:pt x="3387001" y="0"/>
                  </a:lnTo>
                  <a:close/>
                </a:path>
              </a:pathLst>
            </a:custGeom>
            <a:solidFill>
              <a:srgbClr val="DE2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63597" y="7095566"/>
              <a:ext cx="1827326" cy="404233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575650" y="1483453"/>
            <a:ext cx="124374" cy="5009536"/>
            <a:chOff x="575650" y="2627109"/>
            <a:chExt cx="50800" cy="3865879"/>
          </a:xfrm>
        </p:grpSpPr>
        <p:sp>
          <p:nvSpPr>
            <p:cNvPr id="14" name="object 14"/>
            <p:cNvSpPr/>
            <p:nvPr/>
          </p:nvSpPr>
          <p:spPr>
            <a:xfrm>
              <a:off x="601050" y="2652506"/>
              <a:ext cx="0" cy="3815079"/>
            </a:xfrm>
            <a:custGeom>
              <a:avLst/>
              <a:gdLst/>
              <a:ahLst/>
              <a:cxnLst/>
              <a:rect l="l" t="t" r="r" b="b"/>
              <a:pathLst>
                <a:path h="3815079">
                  <a:moveTo>
                    <a:pt x="0" y="381469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936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5640" y="2627108"/>
              <a:ext cx="50800" cy="3865879"/>
            </a:xfrm>
            <a:custGeom>
              <a:avLst/>
              <a:gdLst/>
              <a:ahLst/>
              <a:cxnLst/>
              <a:rect l="l" t="t" r="r" b="b"/>
              <a:pathLst>
                <a:path w="50800" h="3865879">
                  <a:moveTo>
                    <a:pt x="50800" y="3840099"/>
                  </a:moveTo>
                  <a:lnTo>
                    <a:pt x="48806" y="3830218"/>
                  </a:lnTo>
                  <a:lnTo>
                    <a:pt x="43370" y="3822141"/>
                  </a:lnTo>
                  <a:lnTo>
                    <a:pt x="35293" y="3816693"/>
                  </a:lnTo>
                  <a:lnTo>
                    <a:pt x="25400" y="3814699"/>
                  </a:lnTo>
                  <a:lnTo>
                    <a:pt x="15519" y="3816693"/>
                  </a:lnTo>
                  <a:lnTo>
                    <a:pt x="7442" y="3822141"/>
                  </a:lnTo>
                  <a:lnTo>
                    <a:pt x="1993" y="3830218"/>
                  </a:lnTo>
                  <a:lnTo>
                    <a:pt x="0" y="3840099"/>
                  </a:lnTo>
                  <a:lnTo>
                    <a:pt x="1993" y="3849992"/>
                  </a:lnTo>
                  <a:lnTo>
                    <a:pt x="7442" y="3858069"/>
                  </a:lnTo>
                  <a:lnTo>
                    <a:pt x="15519" y="3863505"/>
                  </a:lnTo>
                  <a:lnTo>
                    <a:pt x="25400" y="3865499"/>
                  </a:lnTo>
                  <a:lnTo>
                    <a:pt x="35293" y="3863505"/>
                  </a:lnTo>
                  <a:lnTo>
                    <a:pt x="43370" y="3858069"/>
                  </a:lnTo>
                  <a:lnTo>
                    <a:pt x="48806" y="3849992"/>
                  </a:lnTo>
                  <a:lnTo>
                    <a:pt x="50800" y="3840099"/>
                  </a:lnTo>
                  <a:close/>
                </a:path>
                <a:path w="50800" h="3865879">
                  <a:moveTo>
                    <a:pt x="50800" y="25400"/>
                  </a:moveTo>
                  <a:lnTo>
                    <a:pt x="48806" y="15519"/>
                  </a:lnTo>
                  <a:lnTo>
                    <a:pt x="43370" y="7442"/>
                  </a:lnTo>
                  <a:lnTo>
                    <a:pt x="35293" y="2006"/>
                  </a:lnTo>
                  <a:lnTo>
                    <a:pt x="25400" y="0"/>
                  </a:lnTo>
                  <a:lnTo>
                    <a:pt x="15519" y="2006"/>
                  </a:lnTo>
                  <a:lnTo>
                    <a:pt x="7442" y="7442"/>
                  </a:lnTo>
                  <a:lnTo>
                    <a:pt x="1993" y="15519"/>
                  </a:lnTo>
                  <a:lnTo>
                    <a:pt x="0" y="25400"/>
                  </a:lnTo>
                  <a:lnTo>
                    <a:pt x="1993" y="35293"/>
                  </a:lnTo>
                  <a:lnTo>
                    <a:pt x="7442" y="43370"/>
                  </a:lnTo>
                  <a:lnTo>
                    <a:pt x="15519" y="48806"/>
                  </a:lnTo>
                  <a:lnTo>
                    <a:pt x="25400" y="50800"/>
                  </a:lnTo>
                  <a:lnTo>
                    <a:pt x="35293" y="48806"/>
                  </a:lnTo>
                  <a:lnTo>
                    <a:pt x="43370" y="43370"/>
                  </a:lnTo>
                  <a:lnTo>
                    <a:pt x="48806" y="35293"/>
                  </a:lnTo>
                  <a:lnTo>
                    <a:pt x="50800" y="25400"/>
                  </a:lnTo>
                  <a:close/>
                </a:path>
              </a:pathLst>
            </a:custGeom>
            <a:solidFill>
              <a:srgbClr val="1936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20"/>
              </a:spcBef>
            </a:pPr>
            <a:r>
              <a:rPr dirty="0"/>
              <a:t>Power</a:t>
            </a:r>
            <a:r>
              <a:rPr spc="-30" dirty="0"/>
              <a:t> </a:t>
            </a:r>
            <a:r>
              <a:rPr dirty="0"/>
              <a:t>On.</a:t>
            </a:r>
            <a:r>
              <a:rPr spc="-30" dirty="0"/>
              <a:t> </a:t>
            </a:r>
            <a:r>
              <a:rPr dirty="0"/>
              <a:t>Peace</a:t>
            </a:r>
            <a:r>
              <a:rPr spc="-3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-20" dirty="0"/>
              <a:t>Mind</a:t>
            </a:r>
          </a:p>
        </p:txBody>
      </p:sp>
      <p:sp>
        <p:nvSpPr>
          <p:cNvPr id="58" name="object 13">
            <a:extLst>
              <a:ext uri="{FF2B5EF4-FFF2-40B4-BE49-F238E27FC236}">
                <a16:creationId xmlns:a16="http://schemas.microsoft.com/office/drawing/2014/main" id="{1D8A7CE7-732B-6E1E-0DF3-220A6C6D1406}"/>
              </a:ext>
            </a:extLst>
          </p:cNvPr>
          <p:cNvSpPr txBox="1"/>
          <p:nvPr/>
        </p:nvSpPr>
        <p:spPr>
          <a:xfrm>
            <a:off x="897891" y="657225"/>
            <a:ext cx="5820410" cy="19902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1500" b="1" spc="-10" dirty="0">
                <a:solidFill>
                  <a:srgbClr val="DE291F"/>
                </a:solidFill>
                <a:latin typeface="Roboto"/>
                <a:cs typeface="Roboto"/>
              </a:rPr>
              <a:t>Problem: Otkrivanje električnog kvara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sr-Latn-RS" sz="1500" b="1" spc="-10" dirty="0">
              <a:solidFill>
                <a:srgbClr val="DE291F"/>
              </a:solidFill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200" dirty="0" err="1">
                <a:latin typeface="Roboto"/>
                <a:cs typeface="Roboto"/>
              </a:rPr>
              <a:t>Najčešći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uzrok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električnih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kvarova</a:t>
            </a:r>
            <a:r>
              <a:rPr lang="en-GB" sz="1200" dirty="0">
                <a:latin typeface="Roboto"/>
                <a:cs typeface="Roboto"/>
              </a:rPr>
              <a:t> i </a:t>
            </a:r>
            <a:r>
              <a:rPr lang="en-GB" sz="1200" dirty="0" err="1">
                <a:latin typeface="Roboto"/>
                <a:cs typeface="Roboto"/>
              </a:rPr>
              <a:t>incidenata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bljeska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luka</a:t>
            </a:r>
            <a:r>
              <a:rPr lang="en-GB" sz="1200" dirty="0">
                <a:latin typeface="Roboto"/>
                <a:cs typeface="Roboto"/>
              </a:rPr>
              <a:t> je </a:t>
            </a:r>
            <a:r>
              <a:rPr lang="en-GB" sz="1200" dirty="0" err="1">
                <a:latin typeface="Roboto"/>
                <a:cs typeface="Roboto"/>
              </a:rPr>
              <a:t>loša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sabirnica</a:t>
            </a:r>
            <a:r>
              <a:rPr lang="en-GB" sz="1200" dirty="0">
                <a:latin typeface="Roboto"/>
                <a:cs typeface="Roboto"/>
              </a:rPr>
              <a:t>: </a:t>
            </a:r>
            <a:r>
              <a:rPr lang="en-GB" sz="1200" dirty="0" err="1">
                <a:latin typeface="Roboto"/>
                <a:cs typeface="Roboto"/>
              </a:rPr>
              <a:t>spojevi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sabirnica</a:t>
            </a:r>
            <a:r>
              <a:rPr lang="en-GB" sz="1200" dirty="0">
                <a:latin typeface="Roboto"/>
                <a:cs typeface="Roboto"/>
              </a:rPr>
              <a:t> i </a:t>
            </a:r>
            <a:r>
              <a:rPr lang="en-GB" sz="1200" dirty="0" err="1">
                <a:latin typeface="Roboto"/>
                <a:cs typeface="Roboto"/>
              </a:rPr>
              <a:t>završeci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kablova</a:t>
            </a:r>
            <a:r>
              <a:rPr lang="en-GB" sz="1200" dirty="0">
                <a:latin typeface="Roboto"/>
                <a:cs typeface="Roboto"/>
              </a:rPr>
              <a:t>.</a:t>
            </a:r>
            <a:endParaRPr lang="sr-Latn-RS" sz="12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200" dirty="0" err="1">
                <a:latin typeface="Roboto"/>
                <a:cs typeface="Roboto"/>
              </a:rPr>
              <a:t>Kompromitovani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sr-Latn-RS" sz="1200" dirty="0">
                <a:latin typeface="Roboto"/>
                <a:cs typeface="Roboto"/>
              </a:rPr>
              <a:t>spoj</a:t>
            </a:r>
            <a:r>
              <a:rPr lang="en-GB" sz="1200" dirty="0">
                <a:latin typeface="Roboto"/>
                <a:cs typeface="Roboto"/>
              </a:rPr>
              <a:t> se </a:t>
            </a:r>
            <a:r>
              <a:rPr lang="en-GB" sz="1200" dirty="0" err="1">
                <a:latin typeface="Roboto"/>
                <a:cs typeface="Roboto"/>
              </a:rPr>
              <a:t>može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identifikovati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samo</a:t>
            </a:r>
            <a:r>
              <a:rPr lang="en-GB" sz="1200" dirty="0">
                <a:latin typeface="Roboto"/>
                <a:cs typeface="Roboto"/>
              </a:rPr>
              <a:t> po </a:t>
            </a:r>
            <a:r>
              <a:rPr lang="en-GB" sz="1200" dirty="0" err="1">
                <a:latin typeface="Roboto"/>
                <a:cs typeface="Roboto"/>
              </a:rPr>
              <a:t>višku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toplote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koju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stvara</a:t>
            </a:r>
            <a:r>
              <a:rPr lang="en-GB" sz="1200" dirty="0">
                <a:latin typeface="Roboto"/>
                <a:cs typeface="Roboto"/>
              </a:rPr>
              <a:t>. Da ne </a:t>
            </a:r>
            <a:r>
              <a:rPr lang="en-GB" sz="1200" dirty="0" err="1">
                <a:latin typeface="Roboto"/>
                <a:cs typeface="Roboto"/>
              </a:rPr>
              <a:t>brkamo</a:t>
            </a:r>
            <a:r>
              <a:rPr lang="en-GB" sz="1200" dirty="0">
                <a:latin typeface="Roboto"/>
                <a:cs typeface="Roboto"/>
              </a:rPr>
              <a:t> „</a:t>
            </a:r>
            <a:r>
              <a:rPr lang="en-GB" sz="1200" dirty="0" err="1">
                <a:latin typeface="Roboto"/>
                <a:cs typeface="Roboto"/>
              </a:rPr>
              <a:t>višak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toplote</a:t>
            </a:r>
            <a:r>
              <a:rPr lang="en-GB" sz="1200" dirty="0">
                <a:latin typeface="Roboto"/>
                <a:cs typeface="Roboto"/>
              </a:rPr>
              <a:t>“ sa „</a:t>
            </a:r>
            <a:r>
              <a:rPr lang="en-GB" sz="1200" dirty="0" err="1">
                <a:latin typeface="Roboto"/>
                <a:cs typeface="Roboto"/>
              </a:rPr>
              <a:t>povećanjem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toplote</a:t>
            </a:r>
            <a:r>
              <a:rPr lang="en-GB" sz="1200" dirty="0">
                <a:latin typeface="Roboto"/>
                <a:cs typeface="Roboto"/>
              </a:rPr>
              <a:t>“, </a:t>
            </a:r>
            <a:r>
              <a:rPr lang="en-GB" sz="1200" dirty="0" err="1">
                <a:latin typeface="Roboto"/>
                <a:cs typeface="Roboto"/>
              </a:rPr>
              <a:t>Ekertherm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senzori</a:t>
            </a:r>
            <a:r>
              <a:rPr lang="en-GB" sz="1200" dirty="0">
                <a:latin typeface="Roboto"/>
                <a:cs typeface="Roboto"/>
              </a:rPr>
              <a:t> mere Delta T (DT). </a:t>
            </a:r>
            <a:r>
              <a:rPr lang="en-GB" sz="1200" dirty="0" err="1">
                <a:latin typeface="Roboto"/>
                <a:cs typeface="Roboto"/>
              </a:rPr>
              <a:t>Senzori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su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trajno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instalirani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unutar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električne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opreme</a:t>
            </a:r>
            <a:r>
              <a:rPr lang="en-GB" sz="1200" dirty="0">
                <a:latin typeface="Roboto"/>
                <a:cs typeface="Roboto"/>
              </a:rPr>
              <a:t> pod </a:t>
            </a:r>
            <a:r>
              <a:rPr lang="en-GB" sz="1200" dirty="0" err="1">
                <a:latin typeface="Roboto"/>
                <a:cs typeface="Roboto"/>
              </a:rPr>
              <a:t>naponom</a:t>
            </a:r>
            <a:r>
              <a:rPr lang="en-GB" sz="1200" dirty="0">
                <a:latin typeface="Roboto"/>
                <a:cs typeface="Roboto"/>
              </a:rPr>
              <a:t> za </a:t>
            </a:r>
            <a:r>
              <a:rPr lang="en-GB" sz="1200" dirty="0" err="1">
                <a:latin typeface="Roboto"/>
                <a:cs typeface="Roboto"/>
              </a:rPr>
              <a:t>direktan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sr-Latn-RS" sz="1200" dirty="0">
                <a:latin typeface="Roboto"/>
                <a:cs typeface="Roboto"/>
              </a:rPr>
              <a:t>nadzor </a:t>
            </a:r>
            <a:r>
              <a:rPr lang="en-GB" sz="1200" dirty="0">
                <a:latin typeface="Roboto"/>
                <a:cs typeface="Roboto"/>
              </a:rPr>
              <a:t>i </a:t>
            </a:r>
            <a:r>
              <a:rPr lang="en-GB" sz="1200" dirty="0" err="1">
                <a:latin typeface="Roboto"/>
                <a:cs typeface="Roboto"/>
              </a:rPr>
              <a:t>kontinuirano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sr-Latn-RS" sz="1200" dirty="0">
                <a:latin typeface="Roboto"/>
                <a:cs typeface="Roboto"/>
              </a:rPr>
              <a:t>praćenje </a:t>
            </a:r>
            <a:r>
              <a:rPr lang="en-GB" sz="1200" dirty="0" err="1">
                <a:latin typeface="Roboto"/>
                <a:cs typeface="Roboto"/>
              </a:rPr>
              <a:t>stanje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kritičnih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sr-Latn-RS" sz="1200" dirty="0">
                <a:latin typeface="Roboto"/>
                <a:cs typeface="Roboto"/>
              </a:rPr>
              <a:t>spojeva</a:t>
            </a:r>
            <a:r>
              <a:rPr lang="en-GB" sz="1200" dirty="0">
                <a:latin typeface="Roboto"/>
                <a:cs typeface="Roboto"/>
              </a:rPr>
              <a:t>.</a:t>
            </a:r>
            <a:r>
              <a:rPr lang="sr-Latn-RS" sz="1200" dirty="0">
                <a:latin typeface="Roboto"/>
                <a:cs typeface="Roboto"/>
              </a:rPr>
              <a:t> </a:t>
            </a:r>
            <a:r>
              <a:rPr lang="en-GB" sz="1200" dirty="0">
                <a:latin typeface="Roboto"/>
                <a:cs typeface="Roboto"/>
              </a:rPr>
              <a:t>E</a:t>
            </a:r>
            <a:r>
              <a:rPr lang="sr-Latn-RS" sz="1200" dirty="0">
                <a:latin typeface="Roboto"/>
                <a:cs typeface="Roboto"/>
              </a:rPr>
              <a:t>x</a:t>
            </a:r>
            <a:r>
              <a:rPr lang="en-GB" sz="1200" dirty="0" err="1">
                <a:latin typeface="Roboto"/>
                <a:cs typeface="Roboto"/>
              </a:rPr>
              <a:t>ertherm</a:t>
            </a:r>
            <a:r>
              <a:rPr lang="en-GB" sz="1200" dirty="0">
                <a:latin typeface="Roboto"/>
                <a:cs typeface="Roboto"/>
              </a:rPr>
              <a:t> 24</a:t>
            </a:r>
            <a:r>
              <a:rPr lang="sr-Latn-RS" sz="1200" dirty="0">
                <a:latin typeface="Roboto"/>
                <a:cs typeface="Roboto"/>
              </a:rPr>
              <a:t>x</a:t>
            </a:r>
            <a:r>
              <a:rPr lang="en-GB" sz="1200" dirty="0">
                <a:latin typeface="Roboto"/>
                <a:cs typeface="Roboto"/>
              </a:rPr>
              <a:t>7 monitoring </a:t>
            </a:r>
            <a:r>
              <a:rPr lang="en-GB" sz="1200" dirty="0" err="1">
                <a:latin typeface="Roboto"/>
                <a:cs typeface="Roboto"/>
              </a:rPr>
              <a:t>otkriva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žarišne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tačke</a:t>
            </a:r>
            <a:r>
              <a:rPr lang="en-GB" sz="1200" dirty="0">
                <a:latin typeface="Roboto"/>
                <a:cs typeface="Roboto"/>
              </a:rPr>
              <a:t> u </a:t>
            </a:r>
            <a:r>
              <a:rPr lang="en-GB" sz="1200" dirty="0" err="1">
                <a:latin typeface="Roboto"/>
                <a:cs typeface="Roboto"/>
              </a:rPr>
              <a:t>ranoj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fazi</a:t>
            </a:r>
            <a:r>
              <a:rPr lang="sr-Latn-RS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razvoja</a:t>
            </a:r>
            <a:r>
              <a:rPr lang="en-GB" sz="1200" dirty="0">
                <a:latin typeface="Roboto"/>
                <a:cs typeface="Roboto"/>
              </a:rPr>
              <a:t> koji </a:t>
            </a:r>
            <a:r>
              <a:rPr lang="en-GB" sz="1200" dirty="0" err="1">
                <a:latin typeface="Roboto"/>
                <a:cs typeface="Roboto"/>
              </a:rPr>
              <a:t>sprečava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zastoje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uzrokovane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električnim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kvarom</a:t>
            </a:r>
            <a:r>
              <a:rPr lang="en-GB" sz="1200" dirty="0">
                <a:latin typeface="Roboto"/>
                <a:cs typeface="Roboto"/>
              </a:rPr>
              <a:t> i </a:t>
            </a:r>
            <a:r>
              <a:rPr lang="en-GB" sz="1200" dirty="0" err="1">
                <a:latin typeface="Roboto"/>
                <a:cs typeface="Roboto"/>
              </a:rPr>
              <a:t>incidentima</a:t>
            </a:r>
            <a:r>
              <a:rPr lang="en-GB" sz="1200" dirty="0">
                <a:latin typeface="Roboto"/>
                <a:cs typeface="Roboto"/>
              </a:rPr>
              <a:t> sa </a:t>
            </a:r>
            <a:r>
              <a:rPr lang="en-GB" sz="1200" dirty="0" err="1">
                <a:latin typeface="Roboto"/>
                <a:cs typeface="Roboto"/>
              </a:rPr>
              <a:t>bljeskom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luka</a:t>
            </a:r>
            <a:r>
              <a:rPr lang="en-GB" sz="1200" dirty="0">
                <a:latin typeface="Roboto"/>
                <a:cs typeface="Roboto"/>
              </a:rPr>
              <a:t>.</a:t>
            </a:r>
            <a:endParaRPr sz="1200" b="1" dirty="0">
              <a:latin typeface="Roboto"/>
              <a:cs typeface="Roboto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CC89E91-43D4-FDBE-A4C6-8FF0EB791F1B}"/>
              </a:ext>
            </a:extLst>
          </p:cNvPr>
          <p:cNvGrpSpPr>
            <a:grpSpLocks/>
          </p:cNvGrpSpPr>
          <p:nvPr/>
        </p:nvGrpSpPr>
        <p:grpSpPr>
          <a:xfrm>
            <a:off x="7404100" y="885825"/>
            <a:ext cx="2563503" cy="2334505"/>
            <a:chOff x="0" y="0"/>
            <a:chExt cx="2563503" cy="2334505"/>
          </a:xfrm>
        </p:grpSpPr>
        <p:sp>
          <p:nvSpPr>
            <p:cNvPr id="3" name="Graphic 37">
              <a:extLst>
                <a:ext uri="{FF2B5EF4-FFF2-40B4-BE49-F238E27FC236}">
                  <a16:creationId xmlns:a16="http://schemas.microsoft.com/office/drawing/2014/main" id="{4E4D6EB0-250D-96DE-DA96-5AFC93E66E2E}"/>
                </a:ext>
              </a:extLst>
            </p:cNvPr>
            <p:cNvSpPr/>
            <p:nvPr/>
          </p:nvSpPr>
          <p:spPr>
            <a:xfrm>
              <a:off x="1449313" y="287270"/>
              <a:ext cx="728345" cy="2025014"/>
            </a:xfrm>
            <a:custGeom>
              <a:avLst/>
              <a:gdLst/>
              <a:ahLst/>
              <a:cxnLst/>
              <a:rect l="l" t="t" r="r" b="b"/>
              <a:pathLst>
                <a:path w="728345" h="2025014">
                  <a:moveTo>
                    <a:pt x="611817" y="0"/>
                  </a:moveTo>
                  <a:lnTo>
                    <a:pt x="255104" y="8586"/>
                  </a:lnTo>
                  <a:lnTo>
                    <a:pt x="158789" y="34005"/>
                  </a:lnTo>
                  <a:lnTo>
                    <a:pt x="107756" y="69254"/>
                  </a:lnTo>
                  <a:lnTo>
                    <a:pt x="84969" y="138431"/>
                  </a:lnTo>
                  <a:lnTo>
                    <a:pt x="73393" y="265634"/>
                  </a:lnTo>
                  <a:lnTo>
                    <a:pt x="0" y="271451"/>
                  </a:lnTo>
                  <a:lnTo>
                    <a:pt x="19812" y="2021447"/>
                  </a:lnTo>
                  <a:lnTo>
                    <a:pt x="26029" y="2024616"/>
                  </a:lnTo>
                  <a:lnTo>
                    <a:pt x="29823" y="2024536"/>
                  </a:lnTo>
                  <a:lnTo>
                    <a:pt x="77487" y="2021484"/>
                  </a:lnTo>
                  <a:lnTo>
                    <a:pt x="124584" y="2016450"/>
                  </a:lnTo>
                  <a:lnTo>
                    <a:pt x="171073" y="2009474"/>
                  </a:lnTo>
                  <a:lnTo>
                    <a:pt x="216913" y="2000598"/>
                  </a:lnTo>
                  <a:lnTo>
                    <a:pt x="262062" y="1989864"/>
                  </a:lnTo>
                  <a:lnTo>
                    <a:pt x="306478" y="1977314"/>
                  </a:lnTo>
                  <a:lnTo>
                    <a:pt x="350120" y="1962988"/>
                  </a:lnTo>
                  <a:lnTo>
                    <a:pt x="392946" y="1946930"/>
                  </a:lnTo>
                  <a:lnTo>
                    <a:pt x="431390" y="1930670"/>
                  </a:lnTo>
                  <a:lnTo>
                    <a:pt x="470598" y="909016"/>
                  </a:lnTo>
                  <a:lnTo>
                    <a:pt x="530009" y="888823"/>
                  </a:lnTo>
                  <a:lnTo>
                    <a:pt x="561848" y="309513"/>
                  </a:lnTo>
                  <a:lnTo>
                    <a:pt x="582219" y="197798"/>
                  </a:lnTo>
                  <a:lnTo>
                    <a:pt x="602519" y="138031"/>
                  </a:lnTo>
                  <a:lnTo>
                    <a:pt x="634907" y="109934"/>
                  </a:lnTo>
                  <a:lnTo>
                    <a:pt x="691540" y="93232"/>
                  </a:lnTo>
                  <a:lnTo>
                    <a:pt x="728197" y="92249"/>
                  </a:lnTo>
                  <a:lnTo>
                    <a:pt x="701166" y="68294"/>
                  </a:lnTo>
                  <a:lnTo>
                    <a:pt x="666370" y="39870"/>
                  </a:lnTo>
                  <a:lnTo>
                    <a:pt x="630425" y="12847"/>
                  </a:lnTo>
                  <a:lnTo>
                    <a:pt x="611817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" name="Graphic 38">
              <a:extLst>
                <a:ext uri="{FF2B5EF4-FFF2-40B4-BE49-F238E27FC236}">
                  <a16:creationId xmlns:a16="http://schemas.microsoft.com/office/drawing/2014/main" id="{BA8DCBB8-3383-0560-3BB6-034CC200097E}"/>
                </a:ext>
              </a:extLst>
            </p:cNvPr>
            <p:cNvSpPr/>
            <p:nvPr/>
          </p:nvSpPr>
          <p:spPr>
            <a:xfrm>
              <a:off x="1449313" y="287270"/>
              <a:ext cx="728345" cy="2025014"/>
            </a:xfrm>
            <a:custGeom>
              <a:avLst/>
              <a:gdLst/>
              <a:ahLst/>
              <a:cxnLst/>
              <a:rect l="l" t="t" r="r" b="b"/>
              <a:pathLst>
                <a:path w="728345" h="2025014">
                  <a:moveTo>
                    <a:pt x="26029" y="2024616"/>
                  </a:moveTo>
                  <a:lnTo>
                    <a:pt x="19812" y="2021447"/>
                  </a:lnTo>
                  <a:lnTo>
                    <a:pt x="0" y="271451"/>
                  </a:lnTo>
                  <a:lnTo>
                    <a:pt x="73393" y="265634"/>
                  </a:lnTo>
                  <a:lnTo>
                    <a:pt x="84969" y="138431"/>
                  </a:lnTo>
                  <a:lnTo>
                    <a:pt x="107756" y="69254"/>
                  </a:lnTo>
                  <a:lnTo>
                    <a:pt x="158789" y="34005"/>
                  </a:lnTo>
                  <a:lnTo>
                    <a:pt x="255104" y="8586"/>
                  </a:lnTo>
                  <a:lnTo>
                    <a:pt x="611817" y="0"/>
                  </a:lnTo>
                </a:path>
                <a:path w="728345" h="2025014">
                  <a:moveTo>
                    <a:pt x="728197" y="92249"/>
                  </a:moveTo>
                  <a:lnTo>
                    <a:pt x="634907" y="109934"/>
                  </a:lnTo>
                  <a:lnTo>
                    <a:pt x="602519" y="138031"/>
                  </a:lnTo>
                  <a:lnTo>
                    <a:pt x="582219" y="197798"/>
                  </a:lnTo>
                  <a:lnTo>
                    <a:pt x="561848" y="309513"/>
                  </a:lnTo>
                  <a:lnTo>
                    <a:pt x="530009" y="888823"/>
                  </a:lnTo>
                  <a:lnTo>
                    <a:pt x="470598" y="909016"/>
                  </a:lnTo>
                  <a:lnTo>
                    <a:pt x="431390" y="1930670"/>
                  </a:lnTo>
                </a:path>
              </a:pathLst>
            </a:custGeom>
            <a:ln w="3111">
              <a:solidFill>
                <a:srgbClr val="2B2422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" name="Graphic 39">
              <a:extLst>
                <a:ext uri="{FF2B5EF4-FFF2-40B4-BE49-F238E27FC236}">
                  <a16:creationId xmlns:a16="http://schemas.microsoft.com/office/drawing/2014/main" id="{64BC7E45-CD26-D00A-D101-4932A0970359}"/>
                </a:ext>
              </a:extLst>
            </p:cNvPr>
            <p:cNvSpPr/>
            <p:nvPr/>
          </p:nvSpPr>
          <p:spPr>
            <a:xfrm>
              <a:off x="1919924" y="300423"/>
              <a:ext cx="160655" cy="895985"/>
            </a:xfrm>
            <a:custGeom>
              <a:avLst/>
              <a:gdLst/>
              <a:ahLst/>
              <a:cxnLst/>
              <a:rect l="l" t="t" r="r" b="b"/>
              <a:pathLst>
                <a:path w="160655" h="895985">
                  <a:moveTo>
                    <a:pt x="0" y="895863"/>
                  </a:moveTo>
                  <a:lnTo>
                    <a:pt x="27050" y="294162"/>
                  </a:lnTo>
                  <a:lnTo>
                    <a:pt x="52336" y="133090"/>
                  </a:lnTo>
                  <a:lnTo>
                    <a:pt x="80840" y="47190"/>
                  </a:lnTo>
                  <a:lnTo>
                    <a:pt x="130630" y="7475"/>
                  </a:lnTo>
                  <a:lnTo>
                    <a:pt x="160220" y="0"/>
                  </a:lnTo>
                </a:path>
              </a:pathLst>
            </a:custGeom>
            <a:ln w="3111">
              <a:solidFill>
                <a:srgbClr val="2B2422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2" name="Graphic 40">
              <a:extLst>
                <a:ext uri="{FF2B5EF4-FFF2-40B4-BE49-F238E27FC236}">
                  <a16:creationId xmlns:a16="http://schemas.microsoft.com/office/drawing/2014/main" id="{A617F39F-3B69-8A70-0FAE-739AB1F9E58D}"/>
                </a:ext>
              </a:extLst>
            </p:cNvPr>
            <p:cNvSpPr/>
            <p:nvPr/>
          </p:nvSpPr>
          <p:spPr>
            <a:xfrm>
              <a:off x="1522706" y="552904"/>
              <a:ext cx="424815" cy="39370"/>
            </a:xfrm>
            <a:custGeom>
              <a:avLst/>
              <a:gdLst/>
              <a:ahLst/>
              <a:cxnLst/>
              <a:rect l="l" t="t" r="r" b="b"/>
              <a:pathLst>
                <a:path w="424815" h="39370">
                  <a:moveTo>
                    <a:pt x="0" y="0"/>
                  </a:moveTo>
                  <a:lnTo>
                    <a:pt x="424675" y="38989"/>
                  </a:lnTo>
                </a:path>
              </a:pathLst>
            </a:custGeom>
            <a:ln w="3111">
              <a:solidFill>
                <a:srgbClr val="2B2422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6" name="Graphic 41">
              <a:extLst>
                <a:ext uri="{FF2B5EF4-FFF2-40B4-BE49-F238E27FC236}">
                  <a16:creationId xmlns:a16="http://schemas.microsoft.com/office/drawing/2014/main" id="{3EB4350A-5481-9ACD-6871-4BAC4E7D0CB2}"/>
                </a:ext>
              </a:extLst>
            </p:cNvPr>
            <p:cNvSpPr/>
            <p:nvPr/>
          </p:nvSpPr>
          <p:spPr>
            <a:xfrm>
              <a:off x="1449326" y="558734"/>
              <a:ext cx="431800" cy="1683385"/>
            </a:xfrm>
            <a:custGeom>
              <a:avLst/>
              <a:gdLst/>
              <a:ahLst/>
              <a:cxnLst/>
              <a:rect l="l" t="t" r="r" b="b"/>
              <a:pathLst>
                <a:path w="431800" h="1683385">
                  <a:moveTo>
                    <a:pt x="0" y="0"/>
                  </a:moveTo>
                  <a:lnTo>
                    <a:pt x="431380" y="40513"/>
                  </a:lnTo>
                  <a:lnTo>
                    <a:pt x="372773" y="1683025"/>
                  </a:lnTo>
                </a:path>
              </a:pathLst>
            </a:custGeom>
            <a:ln w="3111">
              <a:solidFill>
                <a:srgbClr val="2B2422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7" name="Graphic 42">
              <a:extLst>
                <a:ext uri="{FF2B5EF4-FFF2-40B4-BE49-F238E27FC236}">
                  <a16:creationId xmlns:a16="http://schemas.microsoft.com/office/drawing/2014/main" id="{19B5B55F-E5D9-56D6-7790-E3079839075C}"/>
                </a:ext>
              </a:extLst>
            </p:cNvPr>
            <p:cNvSpPr/>
            <p:nvPr/>
          </p:nvSpPr>
          <p:spPr>
            <a:xfrm>
              <a:off x="1880707" y="591893"/>
              <a:ext cx="66675" cy="7620"/>
            </a:xfrm>
            <a:custGeom>
              <a:avLst/>
              <a:gdLst/>
              <a:ahLst/>
              <a:cxnLst/>
              <a:rect l="l" t="t" r="r" b="b"/>
              <a:pathLst>
                <a:path w="66675" h="7620">
                  <a:moveTo>
                    <a:pt x="0" y="7353"/>
                  </a:moveTo>
                  <a:lnTo>
                    <a:pt x="66675" y="0"/>
                  </a:lnTo>
                </a:path>
              </a:pathLst>
            </a:custGeom>
            <a:ln w="3111">
              <a:solidFill>
                <a:srgbClr val="2B2422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8" name="Graphic 43">
              <a:extLst>
                <a:ext uri="{FF2B5EF4-FFF2-40B4-BE49-F238E27FC236}">
                  <a16:creationId xmlns:a16="http://schemas.microsoft.com/office/drawing/2014/main" id="{366839E9-477D-A74A-24BC-45F8DAA51CBA}"/>
                </a:ext>
              </a:extLst>
            </p:cNvPr>
            <p:cNvSpPr/>
            <p:nvPr/>
          </p:nvSpPr>
          <p:spPr>
            <a:xfrm>
              <a:off x="1439902" y="278259"/>
              <a:ext cx="748030" cy="2034539"/>
            </a:xfrm>
            <a:custGeom>
              <a:avLst/>
              <a:gdLst/>
              <a:ahLst/>
              <a:cxnLst/>
              <a:rect l="l" t="t" r="r" b="b"/>
              <a:pathLst>
                <a:path w="748030" h="2034539">
                  <a:moveTo>
                    <a:pt x="90407" y="191090"/>
                  </a:moveTo>
                  <a:lnTo>
                    <a:pt x="90280" y="191443"/>
                  </a:lnTo>
                  <a:lnTo>
                    <a:pt x="81903" y="222609"/>
                  </a:lnTo>
                  <a:lnTo>
                    <a:pt x="76834" y="248170"/>
                  </a:lnTo>
                  <a:lnTo>
                    <a:pt x="74295" y="265970"/>
                  </a:lnTo>
                  <a:lnTo>
                    <a:pt x="0" y="271863"/>
                  </a:lnTo>
                  <a:lnTo>
                    <a:pt x="19939" y="2033957"/>
                  </a:lnTo>
                  <a:lnTo>
                    <a:pt x="35440" y="2033627"/>
                  </a:lnTo>
                  <a:lnTo>
                    <a:pt x="29222" y="2030457"/>
                  </a:lnTo>
                  <a:lnTo>
                    <a:pt x="9423" y="280461"/>
                  </a:lnTo>
                  <a:lnTo>
                    <a:pt x="82804" y="274644"/>
                  </a:lnTo>
                  <a:lnTo>
                    <a:pt x="90407" y="191090"/>
                  </a:lnTo>
                  <a:close/>
                </a:path>
                <a:path w="748030" h="2034539">
                  <a:moveTo>
                    <a:pt x="737607" y="101260"/>
                  </a:moveTo>
                  <a:lnTo>
                    <a:pt x="644325" y="118944"/>
                  </a:lnTo>
                  <a:lnTo>
                    <a:pt x="611941" y="147041"/>
                  </a:lnTo>
                  <a:lnTo>
                    <a:pt x="591642" y="206808"/>
                  </a:lnTo>
                  <a:lnTo>
                    <a:pt x="571271" y="318523"/>
                  </a:lnTo>
                  <a:lnTo>
                    <a:pt x="539432" y="897833"/>
                  </a:lnTo>
                  <a:lnTo>
                    <a:pt x="480021" y="918026"/>
                  </a:lnTo>
                  <a:lnTo>
                    <a:pt x="440803" y="1939679"/>
                  </a:lnTo>
                  <a:lnTo>
                    <a:pt x="444324" y="1938190"/>
                  </a:lnTo>
                  <a:lnTo>
                    <a:pt x="450292" y="1935371"/>
                  </a:lnTo>
                  <a:lnTo>
                    <a:pt x="489089" y="924783"/>
                  </a:lnTo>
                  <a:lnTo>
                    <a:pt x="548386" y="904628"/>
                  </a:lnTo>
                  <a:lnTo>
                    <a:pt x="580542" y="319564"/>
                  </a:lnTo>
                  <a:lnTo>
                    <a:pt x="595441" y="255733"/>
                  </a:lnTo>
                  <a:lnTo>
                    <a:pt x="614168" y="206685"/>
                  </a:lnTo>
                  <a:lnTo>
                    <a:pt x="634434" y="170637"/>
                  </a:lnTo>
                  <a:lnTo>
                    <a:pt x="670821" y="129956"/>
                  </a:lnTo>
                  <a:lnTo>
                    <a:pt x="747544" y="110317"/>
                  </a:lnTo>
                  <a:lnTo>
                    <a:pt x="744181" y="107085"/>
                  </a:lnTo>
                  <a:lnTo>
                    <a:pt x="737607" y="101260"/>
                  </a:lnTo>
                  <a:close/>
                </a:path>
                <a:path w="748030" h="2034539">
                  <a:moveTo>
                    <a:pt x="202745" y="33901"/>
                  </a:moveTo>
                  <a:lnTo>
                    <a:pt x="168205" y="43015"/>
                  </a:lnTo>
                  <a:lnTo>
                    <a:pt x="117168" y="78264"/>
                  </a:lnTo>
                  <a:lnTo>
                    <a:pt x="94380" y="147441"/>
                  </a:lnTo>
                  <a:lnTo>
                    <a:pt x="90407" y="191090"/>
                  </a:lnTo>
                  <a:lnTo>
                    <a:pt x="102743" y="156826"/>
                  </a:lnTo>
                  <a:lnTo>
                    <a:pt x="125379" y="111951"/>
                  </a:lnTo>
                  <a:lnTo>
                    <a:pt x="152956" y="74415"/>
                  </a:lnTo>
                  <a:lnTo>
                    <a:pt x="185184" y="44485"/>
                  </a:lnTo>
                  <a:lnTo>
                    <a:pt x="202745" y="33901"/>
                  </a:lnTo>
                  <a:close/>
                </a:path>
                <a:path w="748030" h="2034539">
                  <a:moveTo>
                    <a:pt x="608177" y="0"/>
                  </a:moveTo>
                  <a:lnTo>
                    <a:pt x="263359" y="8313"/>
                  </a:lnTo>
                  <a:lnTo>
                    <a:pt x="262445" y="8516"/>
                  </a:lnTo>
                  <a:lnTo>
                    <a:pt x="221776" y="22429"/>
                  </a:lnTo>
                  <a:lnTo>
                    <a:pt x="202745" y="33901"/>
                  </a:lnTo>
                  <a:lnTo>
                    <a:pt x="264528" y="17596"/>
                  </a:lnTo>
                  <a:lnTo>
                    <a:pt x="621227" y="9010"/>
                  </a:lnTo>
                  <a:lnTo>
                    <a:pt x="608177" y="0"/>
                  </a:lnTo>
                  <a:close/>
                </a:path>
              </a:pathLst>
            </a:custGeom>
            <a:solidFill>
              <a:srgbClr val="2B2422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19" name="Image 44">
              <a:extLst>
                <a:ext uri="{FF2B5EF4-FFF2-40B4-BE49-F238E27FC236}">
                  <a16:creationId xmlns:a16="http://schemas.microsoft.com/office/drawing/2014/main" id="{D4001870-9A7C-DA20-DF5F-A36207A08A0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9978" y="615807"/>
              <a:ext cx="89598" cy="92468"/>
            </a:xfrm>
            <a:prstGeom prst="rect">
              <a:avLst/>
            </a:prstGeom>
          </p:spPr>
        </p:pic>
        <p:sp>
          <p:nvSpPr>
            <p:cNvPr id="20" name="Graphic 45">
              <a:extLst>
                <a:ext uri="{FF2B5EF4-FFF2-40B4-BE49-F238E27FC236}">
                  <a16:creationId xmlns:a16="http://schemas.microsoft.com/office/drawing/2014/main" id="{7F6AE58D-998A-DDE3-9EE6-9AEFE25D0785}"/>
                </a:ext>
              </a:extLst>
            </p:cNvPr>
            <p:cNvSpPr/>
            <p:nvPr/>
          </p:nvSpPr>
          <p:spPr>
            <a:xfrm>
              <a:off x="1434911" y="611146"/>
              <a:ext cx="99695" cy="102235"/>
            </a:xfrm>
            <a:custGeom>
              <a:avLst/>
              <a:gdLst/>
              <a:ahLst/>
              <a:cxnLst/>
              <a:rect l="l" t="t" r="r" b="b"/>
              <a:pathLst>
                <a:path w="99695" h="102235">
                  <a:moveTo>
                    <a:pt x="41478" y="0"/>
                  </a:moveTo>
                  <a:lnTo>
                    <a:pt x="21640" y="0"/>
                  </a:lnTo>
                  <a:lnTo>
                    <a:pt x="0" y="47142"/>
                  </a:lnTo>
                  <a:lnTo>
                    <a:pt x="19342" y="94792"/>
                  </a:lnTo>
                  <a:lnTo>
                    <a:pt x="56464" y="101841"/>
                  </a:lnTo>
                  <a:lnTo>
                    <a:pt x="84721" y="98183"/>
                  </a:lnTo>
                  <a:lnTo>
                    <a:pt x="86627" y="92405"/>
                  </a:lnTo>
                  <a:lnTo>
                    <a:pt x="56743" y="92405"/>
                  </a:lnTo>
                  <a:lnTo>
                    <a:pt x="26060" y="86588"/>
                  </a:lnTo>
                  <a:lnTo>
                    <a:pt x="10147" y="47371"/>
                  </a:lnTo>
                  <a:lnTo>
                    <a:pt x="27622" y="9321"/>
                  </a:lnTo>
                  <a:lnTo>
                    <a:pt x="83811" y="9321"/>
                  </a:lnTo>
                  <a:lnTo>
                    <a:pt x="81280" y="2311"/>
                  </a:lnTo>
                  <a:lnTo>
                    <a:pt x="41478" y="0"/>
                  </a:lnTo>
                  <a:close/>
                </a:path>
                <a:path w="99695" h="102235">
                  <a:moveTo>
                    <a:pt x="83811" y="9321"/>
                  </a:moveTo>
                  <a:lnTo>
                    <a:pt x="41211" y="9321"/>
                  </a:lnTo>
                  <a:lnTo>
                    <a:pt x="74599" y="11264"/>
                  </a:lnTo>
                  <a:lnTo>
                    <a:pt x="89738" y="53200"/>
                  </a:lnTo>
                  <a:lnTo>
                    <a:pt x="77711" y="89687"/>
                  </a:lnTo>
                  <a:lnTo>
                    <a:pt x="56743" y="92405"/>
                  </a:lnTo>
                  <a:lnTo>
                    <a:pt x="86627" y="92405"/>
                  </a:lnTo>
                  <a:lnTo>
                    <a:pt x="99606" y="53060"/>
                  </a:lnTo>
                  <a:lnTo>
                    <a:pt x="83811" y="9321"/>
                  </a:lnTo>
                  <a:close/>
                </a:path>
              </a:pathLst>
            </a:custGeom>
            <a:solidFill>
              <a:srgbClr val="2B2422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21" name="Image 46">
              <a:extLst>
                <a:ext uri="{FF2B5EF4-FFF2-40B4-BE49-F238E27FC236}">
                  <a16:creationId xmlns:a16="http://schemas.microsoft.com/office/drawing/2014/main" id="{DB205F67-75E5-D40A-083B-333A12F6A02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37044" y="637943"/>
              <a:ext cx="96672" cy="95910"/>
            </a:xfrm>
            <a:prstGeom prst="rect">
              <a:avLst/>
            </a:prstGeom>
          </p:spPr>
        </p:pic>
        <p:sp>
          <p:nvSpPr>
            <p:cNvPr id="22" name="Graphic 47">
              <a:extLst>
                <a:ext uri="{FF2B5EF4-FFF2-40B4-BE49-F238E27FC236}">
                  <a16:creationId xmlns:a16="http://schemas.microsoft.com/office/drawing/2014/main" id="{FDB5E847-2A01-F24D-7711-62DDAADBC48D}"/>
                </a:ext>
              </a:extLst>
            </p:cNvPr>
            <p:cNvSpPr/>
            <p:nvPr/>
          </p:nvSpPr>
          <p:spPr>
            <a:xfrm>
              <a:off x="1737044" y="637944"/>
              <a:ext cx="97155" cy="96520"/>
            </a:xfrm>
            <a:custGeom>
              <a:avLst/>
              <a:gdLst/>
              <a:ahLst/>
              <a:cxnLst/>
              <a:rect l="l" t="t" r="r" b="b"/>
              <a:pathLst>
                <a:path w="97155" h="96520">
                  <a:moveTo>
                    <a:pt x="0" y="44259"/>
                  </a:moveTo>
                  <a:lnTo>
                    <a:pt x="20967" y="2324"/>
                  </a:lnTo>
                  <a:lnTo>
                    <a:pt x="35331" y="0"/>
                  </a:lnTo>
                  <a:lnTo>
                    <a:pt x="79209" y="4660"/>
                  </a:lnTo>
                  <a:lnTo>
                    <a:pt x="96685" y="51638"/>
                  </a:lnTo>
                  <a:lnTo>
                    <a:pt x="77266" y="92798"/>
                  </a:lnTo>
                  <a:lnTo>
                    <a:pt x="55918" y="95897"/>
                  </a:lnTo>
                  <a:lnTo>
                    <a:pt x="16700" y="91630"/>
                  </a:lnTo>
                  <a:lnTo>
                    <a:pt x="0" y="44259"/>
                  </a:lnTo>
                </a:path>
              </a:pathLst>
            </a:custGeom>
            <a:ln w="9321">
              <a:solidFill>
                <a:srgbClr val="2B2422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23" name="Image 48">
              <a:extLst>
                <a:ext uri="{FF2B5EF4-FFF2-40B4-BE49-F238E27FC236}">
                  <a16:creationId xmlns:a16="http://schemas.microsoft.com/office/drawing/2014/main" id="{4D7EFA65-15E4-B4A7-85FF-4ED1AB4B339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8739" y="1071268"/>
              <a:ext cx="88303" cy="93954"/>
            </a:xfrm>
            <a:prstGeom prst="rect">
              <a:avLst/>
            </a:prstGeom>
          </p:spPr>
        </p:pic>
        <p:sp>
          <p:nvSpPr>
            <p:cNvPr id="24" name="Graphic 49">
              <a:extLst>
                <a:ext uri="{FF2B5EF4-FFF2-40B4-BE49-F238E27FC236}">
                  <a16:creationId xmlns:a16="http://schemas.microsoft.com/office/drawing/2014/main" id="{9DC4D25C-C1E8-A4B4-7BBD-8454EC2BB974}"/>
                </a:ext>
              </a:extLst>
            </p:cNvPr>
            <p:cNvSpPr/>
            <p:nvPr/>
          </p:nvSpPr>
          <p:spPr>
            <a:xfrm>
              <a:off x="1728739" y="1071267"/>
              <a:ext cx="88900" cy="93980"/>
            </a:xfrm>
            <a:custGeom>
              <a:avLst/>
              <a:gdLst/>
              <a:ahLst/>
              <a:cxnLst/>
              <a:rect l="l" t="t" r="r" b="b"/>
              <a:pathLst>
                <a:path w="88900" h="93980">
                  <a:moveTo>
                    <a:pt x="0" y="39992"/>
                  </a:moveTo>
                  <a:lnTo>
                    <a:pt x="19176" y="4660"/>
                  </a:lnTo>
                  <a:lnTo>
                    <a:pt x="34315" y="0"/>
                  </a:lnTo>
                  <a:lnTo>
                    <a:pt x="70434" y="9321"/>
                  </a:lnTo>
                  <a:lnTo>
                    <a:pt x="88290" y="53975"/>
                  </a:lnTo>
                  <a:lnTo>
                    <a:pt x="71208" y="88531"/>
                  </a:lnTo>
                  <a:lnTo>
                    <a:pt x="49847" y="93967"/>
                  </a:lnTo>
                  <a:lnTo>
                    <a:pt x="13741" y="83477"/>
                  </a:lnTo>
                  <a:lnTo>
                    <a:pt x="0" y="39992"/>
                  </a:lnTo>
                </a:path>
              </a:pathLst>
            </a:custGeom>
            <a:ln w="9321">
              <a:solidFill>
                <a:srgbClr val="2B2422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25" name="Image 50">
              <a:extLst>
                <a:ext uri="{FF2B5EF4-FFF2-40B4-BE49-F238E27FC236}">
                  <a16:creationId xmlns:a16="http://schemas.microsoft.com/office/drawing/2014/main" id="{C3360628-72A2-ABE0-BF83-79E0DD9DC1B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6438" y="991271"/>
              <a:ext cx="74815" cy="83489"/>
            </a:xfrm>
            <a:prstGeom prst="rect">
              <a:avLst/>
            </a:prstGeom>
          </p:spPr>
        </p:pic>
        <p:sp>
          <p:nvSpPr>
            <p:cNvPr id="26" name="Graphic 51">
              <a:extLst>
                <a:ext uri="{FF2B5EF4-FFF2-40B4-BE49-F238E27FC236}">
                  <a16:creationId xmlns:a16="http://schemas.microsoft.com/office/drawing/2014/main" id="{8D02FE30-A33C-B364-EFA9-E00325135272}"/>
                </a:ext>
              </a:extLst>
            </p:cNvPr>
            <p:cNvSpPr/>
            <p:nvPr/>
          </p:nvSpPr>
          <p:spPr>
            <a:xfrm>
              <a:off x="1456451" y="991283"/>
              <a:ext cx="74930" cy="83820"/>
            </a:xfrm>
            <a:custGeom>
              <a:avLst/>
              <a:gdLst/>
              <a:ahLst/>
              <a:cxnLst/>
              <a:rect l="l" t="t" r="r" b="b"/>
              <a:pathLst>
                <a:path w="74930" h="83820">
                  <a:moveTo>
                    <a:pt x="0" y="36880"/>
                  </a:moveTo>
                  <a:lnTo>
                    <a:pt x="12687" y="4648"/>
                  </a:lnTo>
                  <a:lnTo>
                    <a:pt x="30937" y="0"/>
                  </a:lnTo>
                  <a:lnTo>
                    <a:pt x="59664" y="7759"/>
                  </a:lnTo>
                  <a:lnTo>
                    <a:pt x="74802" y="47751"/>
                  </a:lnTo>
                  <a:lnTo>
                    <a:pt x="62382" y="77647"/>
                  </a:lnTo>
                  <a:lnTo>
                    <a:pt x="42189" y="83477"/>
                  </a:lnTo>
                  <a:lnTo>
                    <a:pt x="12293" y="75704"/>
                  </a:lnTo>
                  <a:lnTo>
                    <a:pt x="0" y="36880"/>
                  </a:lnTo>
                </a:path>
              </a:pathLst>
            </a:custGeom>
            <a:ln w="9321">
              <a:solidFill>
                <a:srgbClr val="2B2422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7" name="Graphic 52">
              <a:extLst>
                <a:ext uri="{FF2B5EF4-FFF2-40B4-BE49-F238E27FC236}">
                  <a16:creationId xmlns:a16="http://schemas.microsoft.com/office/drawing/2014/main" id="{771168A2-CE0A-09A8-8553-296490CB71EA}"/>
                </a:ext>
              </a:extLst>
            </p:cNvPr>
            <p:cNvSpPr/>
            <p:nvPr/>
          </p:nvSpPr>
          <p:spPr>
            <a:xfrm>
              <a:off x="1460197" y="621636"/>
              <a:ext cx="45720" cy="85725"/>
            </a:xfrm>
            <a:custGeom>
              <a:avLst/>
              <a:gdLst/>
              <a:ahLst/>
              <a:cxnLst/>
              <a:rect l="l" t="t" r="r" b="b"/>
              <a:pathLst>
                <a:path w="45720" h="85725">
                  <a:moveTo>
                    <a:pt x="29514" y="85420"/>
                  </a:moveTo>
                  <a:lnTo>
                    <a:pt x="45440" y="44653"/>
                  </a:lnTo>
                  <a:lnTo>
                    <a:pt x="29273" y="3365"/>
                  </a:lnTo>
                  <a:lnTo>
                    <a:pt x="0" y="0"/>
                  </a:lnTo>
                </a:path>
              </a:pathLst>
            </a:custGeom>
            <a:ln w="3111">
              <a:solidFill>
                <a:srgbClr val="2B2422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8" name="Graphic 53">
              <a:extLst>
                <a:ext uri="{FF2B5EF4-FFF2-40B4-BE49-F238E27FC236}">
                  <a16:creationId xmlns:a16="http://schemas.microsoft.com/office/drawing/2014/main" id="{5605CFBD-DD0C-8F36-F4BB-FBD6409131AA}"/>
                </a:ext>
              </a:extLst>
            </p:cNvPr>
            <p:cNvSpPr/>
            <p:nvPr/>
          </p:nvSpPr>
          <p:spPr>
            <a:xfrm>
              <a:off x="1489471" y="621636"/>
              <a:ext cx="24765" cy="3810"/>
            </a:xfrm>
            <a:custGeom>
              <a:avLst/>
              <a:gdLst/>
              <a:ahLst/>
              <a:cxnLst/>
              <a:rect l="l" t="t" r="r" b="b"/>
              <a:pathLst>
                <a:path w="24765" h="3810">
                  <a:moveTo>
                    <a:pt x="0" y="3365"/>
                  </a:moveTo>
                  <a:lnTo>
                    <a:pt x="24307" y="0"/>
                  </a:lnTo>
                </a:path>
              </a:pathLst>
            </a:custGeom>
            <a:ln w="3111">
              <a:solidFill>
                <a:srgbClr val="2B2422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9" name="Graphic 54">
              <a:extLst>
                <a:ext uri="{FF2B5EF4-FFF2-40B4-BE49-F238E27FC236}">
                  <a16:creationId xmlns:a16="http://schemas.microsoft.com/office/drawing/2014/main" id="{21240AF4-A454-A47E-0D67-234050FD1F40}"/>
                </a:ext>
              </a:extLst>
            </p:cNvPr>
            <p:cNvSpPr/>
            <p:nvPr/>
          </p:nvSpPr>
          <p:spPr>
            <a:xfrm>
              <a:off x="1505625" y="664347"/>
              <a:ext cx="25400" cy="2540"/>
            </a:xfrm>
            <a:custGeom>
              <a:avLst/>
              <a:gdLst/>
              <a:ahLst/>
              <a:cxnLst/>
              <a:rect l="l" t="t" r="r" b="b"/>
              <a:pathLst>
                <a:path w="25400" h="2540">
                  <a:moveTo>
                    <a:pt x="0" y="1943"/>
                  </a:moveTo>
                  <a:lnTo>
                    <a:pt x="24853" y="0"/>
                  </a:lnTo>
                </a:path>
              </a:pathLst>
            </a:custGeom>
            <a:ln w="3111">
              <a:solidFill>
                <a:srgbClr val="2B2422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0" name="Graphic 55">
              <a:extLst>
                <a:ext uri="{FF2B5EF4-FFF2-40B4-BE49-F238E27FC236}">
                  <a16:creationId xmlns:a16="http://schemas.microsoft.com/office/drawing/2014/main" id="{25B45DD5-8EA1-6676-2671-FB41B19A7161}"/>
                </a:ext>
              </a:extLst>
            </p:cNvPr>
            <p:cNvSpPr/>
            <p:nvPr/>
          </p:nvSpPr>
          <p:spPr>
            <a:xfrm>
              <a:off x="1756069" y="642604"/>
              <a:ext cx="55244" cy="93345"/>
            </a:xfrm>
            <a:custGeom>
              <a:avLst/>
              <a:gdLst/>
              <a:ahLst/>
              <a:cxnLst/>
              <a:rect l="l" t="t" r="r" b="b"/>
              <a:pathLst>
                <a:path w="55244" h="93345">
                  <a:moveTo>
                    <a:pt x="0" y="0"/>
                  </a:moveTo>
                  <a:lnTo>
                    <a:pt x="36106" y="3492"/>
                  </a:lnTo>
                  <a:lnTo>
                    <a:pt x="54749" y="50088"/>
                  </a:lnTo>
                  <a:lnTo>
                    <a:pt x="36880" y="92798"/>
                  </a:lnTo>
                </a:path>
              </a:pathLst>
            </a:custGeom>
            <a:ln w="3111">
              <a:solidFill>
                <a:srgbClr val="2B2422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1" name="Graphic 56">
              <a:extLst>
                <a:ext uri="{FF2B5EF4-FFF2-40B4-BE49-F238E27FC236}">
                  <a16:creationId xmlns:a16="http://schemas.microsoft.com/office/drawing/2014/main" id="{D358409D-8851-440F-49F7-0E78716CB252}"/>
                </a:ext>
              </a:extLst>
            </p:cNvPr>
            <p:cNvSpPr/>
            <p:nvPr/>
          </p:nvSpPr>
          <p:spPr>
            <a:xfrm>
              <a:off x="1744804" y="1078253"/>
              <a:ext cx="53340" cy="85725"/>
            </a:xfrm>
            <a:custGeom>
              <a:avLst/>
              <a:gdLst/>
              <a:ahLst/>
              <a:cxnLst/>
              <a:rect l="l" t="t" r="r" b="b"/>
              <a:pathLst>
                <a:path w="53340" h="85725">
                  <a:moveTo>
                    <a:pt x="0" y="0"/>
                  </a:moveTo>
                  <a:lnTo>
                    <a:pt x="35725" y="9321"/>
                  </a:lnTo>
                  <a:lnTo>
                    <a:pt x="53200" y="52031"/>
                  </a:lnTo>
                  <a:lnTo>
                    <a:pt x="35331" y="85420"/>
                  </a:lnTo>
                </a:path>
              </a:pathLst>
            </a:custGeom>
            <a:ln w="3111">
              <a:solidFill>
                <a:srgbClr val="2B2422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2" name="Graphic 57">
              <a:extLst>
                <a:ext uri="{FF2B5EF4-FFF2-40B4-BE49-F238E27FC236}">
                  <a16:creationId xmlns:a16="http://schemas.microsoft.com/office/drawing/2014/main" id="{97A9135E-7D1A-47FE-2729-0D6A9BC44B84}"/>
                </a:ext>
              </a:extLst>
            </p:cNvPr>
            <p:cNvSpPr/>
            <p:nvPr/>
          </p:nvSpPr>
          <p:spPr>
            <a:xfrm>
              <a:off x="1469125" y="997099"/>
              <a:ext cx="43180" cy="79375"/>
            </a:xfrm>
            <a:custGeom>
              <a:avLst/>
              <a:gdLst/>
              <a:ahLst/>
              <a:cxnLst/>
              <a:rect l="l" t="t" r="r" b="b"/>
              <a:pathLst>
                <a:path w="43180" h="79375">
                  <a:moveTo>
                    <a:pt x="0" y="0"/>
                  </a:moveTo>
                  <a:lnTo>
                    <a:pt x="29121" y="8928"/>
                  </a:lnTo>
                  <a:lnTo>
                    <a:pt x="43103" y="47371"/>
                  </a:lnTo>
                  <a:lnTo>
                    <a:pt x="29121" y="78816"/>
                  </a:lnTo>
                </a:path>
              </a:pathLst>
            </a:custGeom>
            <a:ln w="3111">
              <a:solidFill>
                <a:srgbClr val="2B2422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3" name="Graphic 58">
              <a:extLst>
                <a:ext uri="{FF2B5EF4-FFF2-40B4-BE49-F238E27FC236}">
                  <a16:creationId xmlns:a16="http://schemas.microsoft.com/office/drawing/2014/main" id="{66EB99DF-D6D2-024A-0AC3-D2E2EFC572A2}"/>
                </a:ext>
              </a:extLst>
            </p:cNvPr>
            <p:cNvSpPr/>
            <p:nvPr/>
          </p:nvSpPr>
          <p:spPr>
            <a:xfrm>
              <a:off x="1498246" y="1001582"/>
              <a:ext cx="19050" cy="4445"/>
            </a:xfrm>
            <a:custGeom>
              <a:avLst/>
              <a:gdLst/>
              <a:ahLst/>
              <a:cxnLst/>
              <a:rect l="l" t="t" r="r" b="b"/>
              <a:pathLst>
                <a:path w="19050" h="4445">
                  <a:moveTo>
                    <a:pt x="0" y="4445"/>
                  </a:moveTo>
                  <a:lnTo>
                    <a:pt x="18821" y="0"/>
                  </a:lnTo>
                </a:path>
              </a:pathLst>
            </a:custGeom>
            <a:ln w="3111">
              <a:solidFill>
                <a:srgbClr val="2B2422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4" name="Graphic 59">
              <a:extLst>
                <a:ext uri="{FF2B5EF4-FFF2-40B4-BE49-F238E27FC236}">
                  <a16:creationId xmlns:a16="http://schemas.microsoft.com/office/drawing/2014/main" id="{70C4A498-0E84-1181-63A9-0C4202C2A103}"/>
                </a:ext>
              </a:extLst>
            </p:cNvPr>
            <p:cNvSpPr/>
            <p:nvPr/>
          </p:nvSpPr>
          <p:spPr>
            <a:xfrm>
              <a:off x="1512229" y="1039428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10" h="5080">
                  <a:moveTo>
                    <a:pt x="0" y="5041"/>
                  </a:moveTo>
                  <a:lnTo>
                    <a:pt x="15925" y="0"/>
                  </a:lnTo>
                </a:path>
              </a:pathLst>
            </a:custGeom>
            <a:ln w="3111">
              <a:solidFill>
                <a:srgbClr val="2B2422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5" name="Graphic 60">
              <a:extLst>
                <a:ext uri="{FF2B5EF4-FFF2-40B4-BE49-F238E27FC236}">
                  <a16:creationId xmlns:a16="http://schemas.microsoft.com/office/drawing/2014/main" id="{9D62B130-353D-665A-5C52-2A03509C28C0}"/>
                </a:ext>
              </a:extLst>
            </p:cNvPr>
            <p:cNvSpPr/>
            <p:nvPr/>
          </p:nvSpPr>
          <p:spPr>
            <a:xfrm>
              <a:off x="1780529" y="1084463"/>
              <a:ext cx="17780" cy="3175"/>
            </a:xfrm>
            <a:custGeom>
              <a:avLst/>
              <a:gdLst/>
              <a:ahLst/>
              <a:cxnLst/>
              <a:rect l="l" t="t" r="r" b="b"/>
              <a:pathLst>
                <a:path w="17780" h="3175">
                  <a:moveTo>
                    <a:pt x="0" y="3111"/>
                  </a:moveTo>
                  <a:lnTo>
                    <a:pt x="17475" y="0"/>
                  </a:lnTo>
                </a:path>
              </a:pathLst>
            </a:custGeom>
            <a:ln w="3111">
              <a:solidFill>
                <a:srgbClr val="2B2422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6" name="Graphic 61">
              <a:extLst>
                <a:ext uri="{FF2B5EF4-FFF2-40B4-BE49-F238E27FC236}">
                  <a16:creationId xmlns:a16="http://schemas.microsoft.com/office/drawing/2014/main" id="{546F3D3C-9104-8059-B05F-B505B64AA325}"/>
                </a:ext>
              </a:extLst>
            </p:cNvPr>
            <p:cNvSpPr/>
            <p:nvPr/>
          </p:nvSpPr>
          <p:spPr>
            <a:xfrm>
              <a:off x="1798004" y="1123299"/>
              <a:ext cx="18415" cy="6985"/>
            </a:xfrm>
            <a:custGeom>
              <a:avLst/>
              <a:gdLst/>
              <a:ahLst/>
              <a:cxnLst/>
              <a:rect l="l" t="t" r="r" b="b"/>
              <a:pathLst>
                <a:path w="18415" h="6985">
                  <a:moveTo>
                    <a:pt x="0" y="6984"/>
                  </a:moveTo>
                  <a:lnTo>
                    <a:pt x="18249" y="0"/>
                  </a:lnTo>
                </a:path>
              </a:pathLst>
            </a:custGeom>
            <a:ln w="3111">
              <a:solidFill>
                <a:srgbClr val="2B2422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7" name="Graphic 62">
              <a:extLst>
                <a:ext uri="{FF2B5EF4-FFF2-40B4-BE49-F238E27FC236}">
                  <a16:creationId xmlns:a16="http://schemas.microsoft.com/office/drawing/2014/main" id="{55E2710D-F773-BF21-F153-F9EF1221AC86}"/>
                </a:ext>
              </a:extLst>
            </p:cNvPr>
            <p:cNvSpPr/>
            <p:nvPr/>
          </p:nvSpPr>
          <p:spPr>
            <a:xfrm>
              <a:off x="1810819" y="688997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0" y="3695"/>
                  </a:moveTo>
                  <a:lnTo>
                    <a:pt x="20192" y="0"/>
                  </a:lnTo>
                </a:path>
              </a:pathLst>
            </a:custGeom>
            <a:ln w="3111">
              <a:solidFill>
                <a:srgbClr val="2B2422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8" name="Graphic 63">
              <a:extLst>
                <a:ext uri="{FF2B5EF4-FFF2-40B4-BE49-F238E27FC236}">
                  <a16:creationId xmlns:a16="http://schemas.microsoft.com/office/drawing/2014/main" id="{1ABAA96A-B9CB-B4F5-3CD2-7710E029D7A6}"/>
                </a:ext>
              </a:extLst>
            </p:cNvPr>
            <p:cNvSpPr/>
            <p:nvPr/>
          </p:nvSpPr>
          <p:spPr>
            <a:xfrm>
              <a:off x="1792175" y="646096"/>
              <a:ext cx="22225" cy="1270"/>
            </a:xfrm>
            <a:custGeom>
              <a:avLst/>
              <a:gdLst/>
              <a:ahLst/>
              <a:cxnLst/>
              <a:rect l="l" t="t" r="r" b="b"/>
              <a:pathLst>
                <a:path w="22225" h="1270">
                  <a:moveTo>
                    <a:pt x="0" y="0"/>
                  </a:moveTo>
                  <a:lnTo>
                    <a:pt x="22136" y="774"/>
                  </a:lnTo>
                </a:path>
              </a:pathLst>
            </a:custGeom>
            <a:ln w="3111">
              <a:solidFill>
                <a:srgbClr val="2B2422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39" name="Image 64">
              <a:extLst>
                <a:ext uri="{FF2B5EF4-FFF2-40B4-BE49-F238E27FC236}">
                  <a16:creationId xmlns:a16="http://schemas.microsoft.com/office/drawing/2014/main" id="{3605B692-43F9-CF2F-8775-B65B98C9D7DA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56438" y="1107957"/>
              <a:ext cx="402958" cy="534492"/>
            </a:xfrm>
            <a:prstGeom prst="rect">
              <a:avLst/>
            </a:prstGeom>
          </p:spPr>
        </p:pic>
        <p:sp>
          <p:nvSpPr>
            <p:cNvPr id="40" name="Graphic 65">
              <a:extLst>
                <a:ext uri="{FF2B5EF4-FFF2-40B4-BE49-F238E27FC236}">
                  <a16:creationId xmlns:a16="http://schemas.microsoft.com/office/drawing/2014/main" id="{5A459AED-17C7-F644-70B3-A20B5C6C1BAB}"/>
                </a:ext>
              </a:extLst>
            </p:cNvPr>
            <p:cNvSpPr/>
            <p:nvPr/>
          </p:nvSpPr>
          <p:spPr>
            <a:xfrm>
              <a:off x="1456451" y="1107957"/>
              <a:ext cx="403225" cy="534670"/>
            </a:xfrm>
            <a:custGeom>
              <a:avLst/>
              <a:gdLst/>
              <a:ahLst/>
              <a:cxnLst/>
              <a:rect l="l" t="t" r="r" b="b"/>
              <a:pathLst>
                <a:path w="403225" h="534670">
                  <a:moveTo>
                    <a:pt x="0" y="0"/>
                  </a:moveTo>
                  <a:lnTo>
                    <a:pt x="402958" y="105295"/>
                  </a:lnTo>
                  <a:lnTo>
                    <a:pt x="387756" y="534492"/>
                  </a:lnTo>
                  <a:lnTo>
                    <a:pt x="4991" y="384848"/>
                  </a:lnTo>
                  <a:lnTo>
                    <a:pt x="0" y="0"/>
                  </a:lnTo>
                </a:path>
              </a:pathLst>
            </a:custGeom>
            <a:ln w="3111">
              <a:solidFill>
                <a:srgbClr val="2B2422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41" name="Image 66">
              <a:extLst>
                <a:ext uri="{FF2B5EF4-FFF2-40B4-BE49-F238E27FC236}">
                  <a16:creationId xmlns:a16="http://schemas.microsoft.com/office/drawing/2014/main" id="{E559E205-5AAB-0FD1-1CA8-7CEDCA326334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44195" y="1196298"/>
              <a:ext cx="75730" cy="446151"/>
            </a:xfrm>
            <a:prstGeom prst="rect">
              <a:avLst/>
            </a:prstGeom>
          </p:spPr>
        </p:pic>
        <p:sp>
          <p:nvSpPr>
            <p:cNvPr id="42" name="Graphic 67">
              <a:extLst>
                <a:ext uri="{FF2B5EF4-FFF2-40B4-BE49-F238E27FC236}">
                  <a16:creationId xmlns:a16="http://schemas.microsoft.com/office/drawing/2014/main" id="{A908A467-B7F2-2C42-72C1-6BA3CE0FD4A6}"/>
                </a:ext>
              </a:extLst>
            </p:cNvPr>
            <p:cNvSpPr/>
            <p:nvPr/>
          </p:nvSpPr>
          <p:spPr>
            <a:xfrm>
              <a:off x="1844194" y="1196286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75730" y="0"/>
                  </a:moveTo>
                  <a:lnTo>
                    <a:pt x="15201" y="16954"/>
                  </a:lnTo>
                  <a:lnTo>
                    <a:pt x="0" y="446163"/>
                  </a:lnTo>
                  <a:lnTo>
                    <a:pt x="59270" y="419684"/>
                  </a:lnTo>
                  <a:lnTo>
                    <a:pt x="75730" y="0"/>
                  </a:lnTo>
                </a:path>
              </a:pathLst>
            </a:custGeom>
            <a:ln w="3111">
              <a:solidFill>
                <a:srgbClr val="2B2422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3" name="Graphic 68">
              <a:extLst>
                <a:ext uri="{FF2B5EF4-FFF2-40B4-BE49-F238E27FC236}">
                  <a16:creationId xmlns:a16="http://schemas.microsoft.com/office/drawing/2014/main" id="{7F11AA91-88B5-0518-D27E-8EE084AFB03A}"/>
                </a:ext>
              </a:extLst>
            </p:cNvPr>
            <p:cNvSpPr/>
            <p:nvPr/>
          </p:nvSpPr>
          <p:spPr>
            <a:xfrm>
              <a:off x="1229425" y="1269070"/>
              <a:ext cx="492759" cy="212725"/>
            </a:xfrm>
            <a:custGeom>
              <a:avLst/>
              <a:gdLst/>
              <a:ahLst/>
              <a:cxnLst/>
              <a:rect l="l" t="t" r="r" b="b"/>
              <a:pathLst>
                <a:path w="492759" h="212725">
                  <a:moveTo>
                    <a:pt x="405028" y="0"/>
                  </a:moveTo>
                  <a:lnTo>
                    <a:pt x="363791" y="11315"/>
                  </a:lnTo>
                  <a:lnTo>
                    <a:pt x="358787" y="14820"/>
                  </a:lnTo>
                  <a:lnTo>
                    <a:pt x="0" y="212255"/>
                  </a:lnTo>
                  <a:lnTo>
                    <a:pt x="405028" y="194868"/>
                  </a:lnTo>
                  <a:lnTo>
                    <a:pt x="466709" y="166331"/>
                  </a:lnTo>
                  <a:lnTo>
                    <a:pt x="492252" y="97447"/>
                  </a:lnTo>
                  <a:lnTo>
                    <a:pt x="485399" y="59509"/>
                  </a:lnTo>
                  <a:lnTo>
                    <a:pt x="466709" y="28535"/>
                  </a:lnTo>
                  <a:lnTo>
                    <a:pt x="438984" y="7655"/>
                  </a:lnTo>
                  <a:lnTo>
                    <a:pt x="405028" y="0"/>
                  </a:lnTo>
                  <a:close/>
                </a:path>
              </a:pathLst>
            </a:custGeom>
            <a:solidFill>
              <a:srgbClr val="E62249">
                <a:alpha val="79998"/>
              </a:srgbClr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44" name="Image 69">
              <a:extLst>
                <a:ext uri="{FF2B5EF4-FFF2-40B4-BE49-F238E27FC236}">
                  <a16:creationId xmlns:a16="http://schemas.microsoft.com/office/drawing/2014/main" id="{ADBEF66C-44A3-3AAB-716F-8DA5C112DD84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51281" y="1265755"/>
              <a:ext cx="171246" cy="193484"/>
            </a:xfrm>
            <a:prstGeom prst="rect">
              <a:avLst/>
            </a:prstGeom>
          </p:spPr>
        </p:pic>
        <p:sp>
          <p:nvSpPr>
            <p:cNvPr id="45" name="Graphic 70">
              <a:extLst>
                <a:ext uri="{FF2B5EF4-FFF2-40B4-BE49-F238E27FC236}">
                  <a16:creationId xmlns:a16="http://schemas.microsoft.com/office/drawing/2014/main" id="{14BDD77D-B17D-6CE6-194C-FF27C87FF9E9}"/>
                </a:ext>
              </a:extLst>
            </p:cNvPr>
            <p:cNvSpPr/>
            <p:nvPr/>
          </p:nvSpPr>
          <p:spPr>
            <a:xfrm>
              <a:off x="552376" y="1608960"/>
              <a:ext cx="881380" cy="483234"/>
            </a:xfrm>
            <a:custGeom>
              <a:avLst/>
              <a:gdLst/>
              <a:ahLst/>
              <a:cxnLst/>
              <a:rect l="l" t="t" r="r" b="b"/>
              <a:pathLst>
                <a:path w="881380" h="483234">
                  <a:moveTo>
                    <a:pt x="239864" y="0"/>
                  </a:moveTo>
                  <a:lnTo>
                    <a:pt x="0" y="73837"/>
                  </a:lnTo>
                  <a:lnTo>
                    <a:pt x="0" y="115785"/>
                  </a:lnTo>
                  <a:lnTo>
                    <a:pt x="605142" y="483095"/>
                  </a:lnTo>
                  <a:lnTo>
                    <a:pt x="880986" y="354952"/>
                  </a:lnTo>
                  <a:lnTo>
                    <a:pt x="880986" y="307606"/>
                  </a:lnTo>
                  <a:lnTo>
                    <a:pt x="239864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6" name="Graphic 71">
              <a:extLst>
                <a:ext uri="{FF2B5EF4-FFF2-40B4-BE49-F238E27FC236}">
                  <a16:creationId xmlns:a16="http://schemas.microsoft.com/office/drawing/2014/main" id="{753B4E71-8AD3-63F9-E2A9-43AB9DD6A9DD}"/>
                </a:ext>
              </a:extLst>
            </p:cNvPr>
            <p:cNvSpPr/>
            <p:nvPr/>
          </p:nvSpPr>
          <p:spPr>
            <a:xfrm>
              <a:off x="552376" y="1608960"/>
              <a:ext cx="881380" cy="483234"/>
            </a:xfrm>
            <a:custGeom>
              <a:avLst/>
              <a:gdLst/>
              <a:ahLst/>
              <a:cxnLst/>
              <a:rect l="l" t="t" r="r" b="b"/>
              <a:pathLst>
                <a:path w="881380" h="483234">
                  <a:moveTo>
                    <a:pt x="239864" y="0"/>
                  </a:moveTo>
                  <a:lnTo>
                    <a:pt x="880986" y="307606"/>
                  </a:lnTo>
                  <a:lnTo>
                    <a:pt x="880986" y="354952"/>
                  </a:lnTo>
                  <a:lnTo>
                    <a:pt x="605142" y="483095"/>
                  </a:lnTo>
                  <a:lnTo>
                    <a:pt x="0" y="115785"/>
                  </a:lnTo>
                  <a:lnTo>
                    <a:pt x="0" y="73837"/>
                  </a:lnTo>
                  <a:lnTo>
                    <a:pt x="239864" y="0"/>
                  </a:lnTo>
                </a:path>
              </a:pathLst>
            </a:custGeom>
            <a:ln w="3111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47" name="Image 72">
              <a:extLst>
                <a:ext uri="{FF2B5EF4-FFF2-40B4-BE49-F238E27FC236}">
                  <a16:creationId xmlns:a16="http://schemas.microsoft.com/office/drawing/2014/main" id="{3EA48353-0649-A011-D710-538289DCC439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9182" y="1764357"/>
              <a:ext cx="265785" cy="160693"/>
            </a:xfrm>
            <a:prstGeom prst="rect">
              <a:avLst/>
            </a:prstGeom>
          </p:spPr>
        </p:pic>
        <p:sp>
          <p:nvSpPr>
            <p:cNvPr id="48" name="Graphic 73">
              <a:extLst>
                <a:ext uri="{FF2B5EF4-FFF2-40B4-BE49-F238E27FC236}">
                  <a16:creationId xmlns:a16="http://schemas.microsoft.com/office/drawing/2014/main" id="{EC2316CA-FD21-3062-AFA7-9EFC73441DB0}"/>
                </a:ext>
              </a:extLst>
            </p:cNvPr>
            <p:cNvSpPr/>
            <p:nvPr/>
          </p:nvSpPr>
          <p:spPr>
            <a:xfrm>
              <a:off x="959182" y="1764358"/>
              <a:ext cx="266065" cy="161290"/>
            </a:xfrm>
            <a:custGeom>
              <a:avLst/>
              <a:gdLst/>
              <a:ahLst/>
              <a:cxnLst/>
              <a:rect l="l" t="t" r="r" b="b"/>
              <a:pathLst>
                <a:path w="266065" h="161290">
                  <a:moveTo>
                    <a:pt x="0" y="160693"/>
                  </a:moveTo>
                  <a:lnTo>
                    <a:pt x="0" y="99999"/>
                  </a:lnTo>
                  <a:lnTo>
                    <a:pt x="265798" y="0"/>
                  </a:lnTo>
                  <a:lnTo>
                    <a:pt x="265493" y="56578"/>
                  </a:lnTo>
                  <a:lnTo>
                    <a:pt x="0" y="160693"/>
                  </a:lnTo>
                </a:path>
              </a:pathLst>
            </a:custGeom>
            <a:ln w="3111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49" name="Image 74">
              <a:extLst>
                <a:ext uri="{FF2B5EF4-FFF2-40B4-BE49-F238E27FC236}">
                  <a16:creationId xmlns:a16="http://schemas.microsoft.com/office/drawing/2014/main" id="{02F72F76-5C91-E7DB-0E09-822FB31B021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7140" y="1733876"/>
              <a:ext cx="232041" cy="191173"/>
            </a:xfrm>
            <a:prstGeom prst="rect">
              <a:avLst/>
            </a:prstGeom>
          </p:spPr>
        </p:pic>
        <p:sp>
          <p:nvSpPr>
            <p:cNvPr id="50" name="Graphic 75">
              <a:extLst>
                <a:ext uri="{FF2B5EF4-FFF2-40B4-BE49-F238E27FC236}">
                  <a16:creationId xmlns:a16="http://schemas.microsoft.com/office/drawing/2014/main" id="{ED2829BE-7B2A-1942-5EF9-DAEEB2C2E8BE}"/>
                </a:ext>
              </a:extLst>
            </p:cNvPr>
            <p:cNvSpPr/>
            <p:nvPr/>
          </p:nvSpPr>
          <p:spPr>
            <a:xfrm>
              <a:off x="727140" y="1733877"/>
              <a:ext cx="232410" cy="191770"/>
            </a:xfrm>
            <a:custGeom>
              <a:avLst/>
              <a:gdLst/>
              <a:ahLst/>
              <a:cxnLst/>
              <a:rect l="l" t="t" r="r" b="b"/>
              <a:pathLst>
                <a:path w="232410" h="191770">
                  <a:moveTo>
                    <a:pt x="232041" y="130479"/>
                  </a:moveTo>
                  <a:lnTo>
                    <a:pt x="0" y="0"/>
                  </a:lnTo>
                  <a:lnTo>
                    <a:pt x="914" y="53098"/>
                  </a:lnTo>
                  <a:lnTo>
                    <a:pt x="232041" y="191173"/>
                  </a:lnTo>
                  <a:lnTo>
                    <a:pt x="232041" y="130479"/>
                  </a:lnTo>
                </a:path>
              </a:pathLst>
            </a:custGeom>
            <a:ln w="3111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51" name="Image 76">
              <a:extLst>
                <a:ext uri="{FF2B5EF4-FFF2-40B4-BE49-F238E27FC236}">
                  <a16:creationId xmlns:a16="http://schemas.microsoft.com/office/drawing/2014/main" id="{BBD58095-05C9-C53A-D6B3-07798A8C835D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6848" y="1666224"/>
              <a:ext cx="498119" cy="198132"/>
            </a:xfrm>
            <a:prstGeom prst="rect">
              <a:avLst/>
            </a:prstGeom>
          </p:spPr>
        </p:pic>
        <p:sp>
          <p:nvSpPr>
            <p:cNvPr id="52" name="Graphic 77">
              <a:extLst>
                <a:ext uri="{FF2B5EF4-FFF2-40B4-BE49-F238E27FC236}">
                  <a16:creationId xmlns:a16="http://schemas.microsoft.com/office/drawing/2014/main" id="{52831536-F488-BE29-4AC8-189FD36E25D4}"/>
                </a:ext>
              </a:extLst>
            </p:cNvPr>
            <p:cNvSpPr/>
            <p:nvPr/>
          </p:nvSpPr>
          <p:spPr>
            <a:xfrm>
              <a:off x="726848" y="1666224"/>
              <a:ext cx="498475" cy="198120"/>
            </a:xfrm>
            <a:custGeom>
              <a:avLst/>
              <a:gdLst/>
              <a:ahLst/>
              <a:cxnLst/>
              <a:rect l="l" t="t" r="r" b="b"/>
              <a:pathLst>
                <a:path w="498475" h="198120">
                  <a:moveTo>
                    <a:pt x="498132" y="98132"/>
                  </a:moveTo>
                  <a:lnTo>
                    <a:pt x="233540" y="0"/>
                  </a:lnTo>
                  <a:lnTo>
                    <a:pt x="0" y="66878"/>
                  </a:lnTo>
                  <a:lnTo>
                    <a:pt x="232333" y="198120"/>
                  </a:lnTo>
                  <a:lnTo>
                    <a:pt x="498132" y="98132"/>
                  </a:lnTo>
                </a:path>
              </a:pathLst>
            </a:custGeom>
            <a:ln w="3111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3" name="Graphic 78">
              <a:extLst>
                <a:ext uri="{FF2B5EF4-FFF2-40B4-BE49-F238E27FC236}">
                  <a16:creationId xmlns:a16="http://schemas.microsoft.com/office/drawing/2014/main" id="{9CDBB37C-F217-6C30-2949-961201C5DA55}"/>
                </a:ext>
              </a:extLst>
            </p:cNvPr>
            <p:cNvSpPr/>
            <p:nvPr/>
          </p:nvSpPr>
          <p:spPr>
            <a:xfrm>
              <a:off x="954953" y="1307525"/>
              <a:ext cx="274955" cy="457200"/>
            </a:xfrm>
            <a:custGeom>
              <a:avLst/>
              <a:gdLst/>
              <a:ahLst/>
              <a:cxnLst/>
              <a:rect l="l" t="t" r="r" b="b"/>
              <a:pathLst>
                <a:path w="274955" h="457200">
                  <a:moveTo>
                    <a:pt x="9359" y="0"/>
                  </a:moveTo>
                  <a:lnTo>
                    <a:pt x="0" y="355574"/>
                  </a:lnTo>
                  <a:lnTo>
                    <a:pt x="270027" y="456831"/>
                  </a:lnTo>
                  <a:lnTo>
                    <a:pt x="274459" y="84277"/>
                  </a:lnTo>
                  <a:lnTo>
                    <a:pt x="9359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4" name="Graphic 79">
              <a:extLst>
                <a:ext uri="{FF2B5EF4-FFF2-40B4-BE49-F238E27FC236}">
                  <a16:creationId xmlns:a16="http://schemas.microsoft.com/office/drawing/2014/main" id="{A61099FD-A139-5B19-C993-64CAE4D0C503}"/>
                </a:ext>
              </a:extLst>
            </p:cNvPr>
            <p:cNvSpPr/>
            <p:nvPr/>
          </p:nvSpPr>
          <p:spPr>
            <a:xfrm>
              <a:off x="954953" y="1307525"/>
              <a:ext cx="274955" cy="457200"/>
            </a:xfrm>
            <a:custGeom>
              <a:avLst/>
              <a:gdLst/>
              <a:ahLst/>
              <a:cxnLst/>
              <a:rect l="l" t="t" r="r" b="b"/>
              <a:pathLst>
                <a:path w="274955" h="457200">
                  <a:moveTo>
                    <a:pt x="0" y="355574"/>
                  </a:moveTo>
                  <a:lnTo>
                    <a:pt x="9359" y="0"/>
                  </a:lnTo>
                  <a:lnTo>
                    <a:pt x="274459" y="84277"/>
                  </a:lnTo>
                  <a:lnTo>
                    <a:pt x="270027" y="456831"/>
                  </a:lnTo>
                  <a:lnTo>
                    <a:pt x="0" y="355574"/>
                  </a:lnTo>
                </a:path>
              </a:pathLst>
            </a:custGeom>
            <a:ln w="3111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55" name="Image 80">
              <a:extLst>
                <a:ext uri="{FF2B5EF4-FFF2-40B4-BE49-F238E27FC236}">
                  <a16:creationId xmlns:a16="http://schemas.microsoft.com/office/drawing/2014/main" id="{AD66CDDC-89BF-B92C-68F9-502F57D9C394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0396" y="1400172"/>
              <a:ext cx="491140" cy="715378"/>
            </a:xfrm>
            <a:prstGeom prst="rect">
              <a:avLst/>
            </a:prstGeom>
          </p:spPr>
        </p:pic>
        <p:sp>
          <p:nvSpPr>
            <p:cNvPr id="56" name="Graphic 81">
              <a:extLst>
                <a:ext uri="{FF2B5EF4-FFF2-40B4-BE49-F238E27FC236}">
                  <a16:creationId xmlns:a16="http://schemas.microsoft.com/office/drawing/2014/main" id="{68282EED-CF97-E8B9-19D7-B0A0FDE1D4F7}"/>
                </a:ext>
              </a:extLst>
            </p:cNvPr>
            <p:cNvSpPr/>
            <p:nvPr/>
          </p:nvSpPr>
          <p:spPr>
            <a:xfrm>
              <a:off x="768850" y="1398610"/>
              <a:ext cx="495300" cy="718185"/>
            </a:xfrm>
            <a:custGeom>
              <a:avLst/>
              <a:gdLst/>
              <a:ahLst/>
              <a:cxnLst/>
              <a:rect l="l" t="t" r="r" b="b"/>
              <a:pathLst>
                <a:path w="495300" h="718185">
                  <a:moveTo>
                    <a:pt x="71256" y="200685"/>
                  </a:moveTo>
                  <a:lnTo>
                    <a:pt x="48075" y="214905"/>
                  </a:lnTo>
                  <a:lnTo>
                    <a:pt x="35106" y="228436"/>
                  </a:lnTo>
                  <a:lnTo>
                    <a:pt x="27633" y="249189"/>
                  </a:lnTo>
                  <a:lnTo>
                    <a:pt x="20939" y="285076"/>
                  </a:lnTo>
                  <a:lnTo>
                    <a:pt x="28365" y="715574"/>
                  </a:lnTo>
                  <a:lnTo>
                    <a:pt x="31514" y="717748"/>
                  </a:lnTo>
                  <a:lnTo>
                    <a:pt x="24058" y="285724"/>
                  </a:lnTo>
                  <a:lnTo>
                    <a:pt x="24123" y="285076"/>
                  </a:lnTo>
                  <a:lnTo>
                    <a:pt x="34237" y="251293"/>
                  </a:lnTo>
                  <a:lnTo>
                    <a:pt x="48381" y="227052"/>
                  </a:lnTo>
                  <a:lnTo>
                    <a:pt x="62177" y="211700"/>
                  </a:lnTo>
                  <a:lnTo>
                    <a:pt x="71320" y="204343"/>
                  </a:lnTo>
                  <a:lnTo>
                    <a:pt x="85552" y="204343"/>
                  </a:lnTo>
                  <a:lnTo>
                    <a:pt x="88478" y="203631"/>
                  </a:lnTo>
                  <a:lnTo>
                    <a:pt x="93050" y="202107"/>
                  </a:lnTo>
                  <a:lnTo>
                    <a:pt x="74469" y="202107"/>
                  </a:lnTo>
                  <a:lnTo>
                    <a:pt x="72310" y="201752"/>
                  </a:lnTo>
                  <a:lnTo>
                    <a:pt x="71256" y="200685"/>
                  </a:lnTo>
                  <a:close/>
                </a:path>
                <a:path w="495300" h="718185">
                  <a:moveTo>
                    <a:pt x="6682" y="258666"/>
                  </a:moveTo>
                  <a:lnTo>
                    <a:pt x="2303" y="272680"/>
                  </a:lnTo>
                  <a:lnTo>
                    <a:pt x="85" y="285076"/>
                  </a:lnTo>
                  <a:lnTo>
                    <a:pt x="0" y="285724"/>
                  </a:lnTo>
                  <a:lnTo>
                    <a:pt x="7660" y="700933"/>
                  </a:lnTo>
                  <a:lnTo>
                    <a:pt x="10816" y="703306"/>
                  </a:lnTo>
                  <a:lnTo>
                    <a:pt x="3108" y="285724"/>
                  </a:lnTo>
                  <a:lnTo>
                    <a:pt x="6682" y="258666"/>
                  </a:lnTo>
                  <a:close/>
                </a:path>
                <a:path w="495300" h="718185">
                  <a:moveTo>
                    <a:pt x="48535" y="194497"/>
                  </a:moveTo>
                  <a:lnTo>
                    <a:pt x="33226" y="203848"/>
                  </a:lnTo>
                  <a:lnTo>
                    <a:pt x="16662" y="220578"/>
                  </a:lnTo>
                  <a:lnTo>
                    <a:pt x="8523" y="244726"/>
                  </a:lnTo>
                  <a:lnTo>
                    <a:pt x="6682" y="258666"/>
                  </a:lnTo>
                  <a:lnTo>
                    <a:pt x="10885" y="245214"/>
                  </a:lnTo>
                  <a:lnTo>
                    <a:pt x="29124" y="212381"/>
                  </a:lnTo>
                  <a:lnTo>
                    <a:pt x="48535" y="194497"/>
                  </a:lnTo>
                  <a:close/>
                </a:path>
                <a:path w="495300" h="718185">
                  <a:moveTo>
                    <a:pt x="165161" y="179819"/>
                  </a:moveTo>
                  <a:lnTo>
                    <a:pt x="159915" y="179819"/>
                  </a:lnTo>
                  <a:lnTo>
                    <a:pt x="186846" y="202906"/>
                  </a:lnTo>
                  <a:lnTo>
                    <a:pt x="217641" y="215571"/>
                  </a:lnTo>
                  <a:lnTo>
                    <a:pt x="245938" y="220904"/>
                  </a:lnTo>
                  <a:lnTo>
                    <a:pt x="265376" y="221996"/>
                  </a:lnTo>
                  <a:lnTo>
                    <a:pt x="267802" y="221996"/>
                  </a:lnTo>
                  <a:lnTo>
                    <a:pt x="269580" y="221919"/>
                  </a:lnTo>
                  <a:lnTo>
                    <a:pt x="278505" y="218897"/>
                  </a:lnTo>
                  <a:lnTo>
                    <a:pt x="265376" y="218897"/>
                  </a:lnTo>
                  <a:lnTo>
                    <a:pt x="246801" y="217856"/>
                  </a:lnTo>
                  <a:lnTo>
                    <a:pt x="218578" y="212561"/>
                  </a:lnTo>
                  <a:lnTo>
                    <a:pt x="187672" y="199753"/>
                  </a:lnTo>
                  <a:lnTo>
                    <a:pt x="165161" y="179819"/>
                  </a:lnTo>
                  <a:close/>
                </a:path>
                <a:path w="495300" h="718185">
                  <a:moveTo>
                    <a:pt x="485141" y="116206"/>
                  </a:moveTo>
                  <a:lnTo>
                    <a:pt x="477250" y="122669"/>
                  </a:lnTo>
                  <a:lnTo>
                    <a:pt x="467954" y="128028"/>
                  </a:lnTo>
                  <a:lnTo>
                    <a:pt x="464342" y="140716"/>
                  </a:lnTo>
                  <a:lnTo>
                    <a:pt x="268995" y="218833"/>
                  </a:lnTo>
                  <a:lnTo>
                    <a:pt x="267700" y="218897"/>
                  </a:lnTo>
                  <a:lnTo>
                    <a:pt x="278505" y="218897"/>
                  </a:lnTo>
                  <a:lnTo>
                    <a:pt x="447976" y="161505"/>
                  </a:lnTo>
                  <a:lnTo>
                    <a:pt x="470582" y="130098"/>
                  </a:lnTo>
                  <a:lnTo>
                    <a:pt x="478964" y="125272"/>
                  </a:lnTo>
                  <a:lnTo>
                    <a:pt x="479117" y="125158"/>
                  </a:lnTo>
                  <a:lnTo>
                    <a:pt x="485141" y="116206"/>
                  </a:lnTo>
                  <a:close/>
                </a:path>
                <a:path w="495300" h="718185">
                  <a:moveTo>
                    <a:pt x="85552" y="204343"/>
                  </a:moveTo>
                  <a:lnTo>
                    <a:pt x="71320" y="204343"/>
                  </a:lnTo>
                  <a:lnTo>
                    <a:pt x="72768" y="204927"/>
                  </a:lnTo>
                  <a:lnTo>
                    <a:pt x="74609" y="205206"/>
                  </a:lnTo>
                  <a:lnTo>
                    <a:pt x="82001" y="205206"/>
                  </a:lnTo>
                  <a:lnTo>
                    <a:pt x="85552" y="204343"/>
                  </a:lnTo>
                  <a:close/>
                </a:path>
                <a:path w="495300" h="718185">
                  <a:moveTo>
                    <a:pt x="161045" y="176174"/>
                  </a:moveTo>
                  <a:lnTo>
                    <a:pt x="87487" y="200685"/>
                  </a:lnTo>
                  <a:lnTo>
                    <a:pt x="81696" y="202107"/>
                  </a:lnTo>
                  <a:lnTo>
                    <a:pt x="93050" y="202107"/>
                  </a:lnTo>
                  <a:lnTo>
                    <a:pt x="159915" y="179819"/>
                  </a:lnTo>
                  <a:lnTo>
                    <a:pt x="165161" y="179819"/>
                  </a:lnTo>
                  <a:lnTo>
                    <a:pt x="161045" y="176174"/>
                  </a:lnTo>
                  <a:close/>
                </a:path>
                <a:path w="495300" h="718185">
                  <a:moveTo>
                    <a:pt x="60552" y="174722"/>
                  </a:moveTo>
                  <a:lnTo>
                    <a:pt x="59560" y="176656"/>
                  </a:lnTo>
                  <a:lnTo>
                    <a:pt x="59877" y="180936"/>
                  </a:lnTo>
                  <a:lnTo>
                    <a:pt x="60372" y="183591"/>
                  </a:lnTo>
                  <a:lnTo>
                    <a:pt x="48535" y="194497"/>
                  </a:lnTo>
                  <a:lnTo>
                    <a:pt x="63916" y="185102"/>
                  </a:lnTo>
                  <a:lnTo>
                    <a:pt x="60552" y="174722"/>
                  </a:lnTo>
                  <a:close/>
                </a:path>
                <a:path w="495300" h="718185">
                  <a:moveTo>
                    <a:pt x="61513" y="172849"/>
                  </a:moveTo>
                  <a:lnTo>
                    <a:pt x="60093" y="173304"/>
                  </a:lnTo>
                  <a:lnTo>
                    <a:pt x="60552" y="174722"/>
                  </a:lnTo>
                  <a:lnTo>
                    <a:pt x="61513" y="172849"/>
                  </a:lnTo>
                  <a:close/>
                </a:path>
                <a:path w="495300" h="718185">
                  <a:moveTo>
                    <a:pt x="163373" y="83356"/>
                  </a:moveTo>
                  <a:lnTo>
                    <a:pt x="162661" y="85016"/>
                  </a:lnTo>
                  <a:lnTo>
                    <a:pt x="159390" y="100151"/>
                  </a:lnTo>
                  <a:lnTo>
                    <a:pt x="158340" y="110147"/>
                  </a:lnTo>
                  <a:lnTo>
                    <a:pt x="152880" y="117211"/>
                  </a:lnTo>
                  <a:lnTo>
                    <a:pt x="149687" y="126132"/>
                  </a:lnTo>
                  <a:lnTo>
                    <a:pt x="148193" y="134039"/>
                  </a:lnTo>
                  <a:lnTo>
                    <a:pt x="147761" y="138417"/>
                  </a:lnTo>
                  <a:lnTo>
                    <a:pt x="147748" y="138683"/>
                  </a:lnTo>
                  <a:lnTo>
                    <a:pt x="148104" y="141846"/>
                  </a:lnTo>
                  <a:lnTo>
                    <a:pt x="65097" y="168452"/>
                  </a:lnTo>
                  <a:lnTo>
                    <a:pt x="62798" y="170345"/>
                  </a:lnTo>
                  <a:lnTo>
                    <a:pt x="61513" y="172849"/>
                  </a:lnTo>
                  <a:lnTo>
                    <a:pt x="151495" y="144018"/>
                  </a:lnTo>
                  <a:lnTo>
                    <a:pt x="150870" y="138683"/>
                  </a:lnTo>
                  <a:lnTo>
                    <a:pt x="150873" y="138417"/>
                  </a:lnTo>
                  <a:lnTo>
                    <a:pt x="151750" y="126072"/>
                  </a:lnTo>
                  <a:lnTo>
                    <a:pt x="153125" y="119192"/>
                  </a:lnTo>
                  <a:lnTo>
                    <a:pt x="156005" y="115267"/>
                  </a:lnTo>
                  <a:lnTo>
                    <a:pt x="161363" y="111848"/>
                  </a:lnTo>
                  <a:lnTo>
                    <a:pt x="162391" y="88461"/>
                  </a:lnTo>
                  <a:lnTo>
                    <a:pt x="163373" y="83356"/>
                  </a:lnTo>
                  <a:close/>
                </a:path>
                <a:path w="495300" h="718185">
                  <a:moveTo>
                    <a:pt x="494176" y="86256"/>
                  </a:moveTo>
                  <a:lnTo>
                    <a:pt x="490839" y="107737"/>
                  </a:lnTo>
                  <a:lnTo>
                    <a:pt x="485141" y="116206"/>
                  </a:lnTo>
                  <a:lnTo>
                    <a:pt x="489602" y="112551"/>
                  </a:lnTo>
                  <a:lnTo>
                    <a:pt x="494914" y="102546"/>
                  </a:lnTo>
                  <a:lnTo>
                    <a:pt x="494261" y="86682"/>
                  </a:lnTo>
                  <a:lnTo>
                    <a:pt x="494176" y="86256"/>
                  </a:lnTo>
                  <a:close/>
                </a:path>
                <a:path w="495300" h="718185">
                  <a:moveTo>
                    <a:pt x="485668" y="44650"/>
                  </a:moveTo>
                  <a:lnTo>
                    <a:pt x="488718" y="58991"/>
                  </a:lnTo>
                  <a:lnTo>
                    <a:pt x="494176" y="86256"/>
                  </a:lnTo>
                  <a:lnTo>
                    <a:pt x="494062" y="83356"/>
                  </a:lnTo>
                  <a:lnTo>
                    <a:pt x="493180" y="67150"/>
                  </a:lnTo>
                  <a:lnTo>
                    <a:pt x="491753" y="58343"/>
                  </a:lnTo>
                  <a:lnTo>
                    <a:pt x="485668" y="44650"/>
                  </a:lnTo>
                  <a:close/>
                </a:path>
                <a:path w="495300" h="718185">
                  <a:moveTo>
                    <a:pt x="169210" y="69738"/>
                  </a:moveTo>
                  <a:lnTo>
                    <a:pt x="164924" y="75293"/>
                  </a:lnTo>
                  <a:lnTo>
                    <a:pt x="163373" y="83356"/>
                  </a:lnTo>
                  <a:lnTo>
                    <a:pt x="169210" y="69738"/>
                  </a:lnTo>
                  <a:close/>
                </a:path>
                <a:path w="495300" h="718185">
                  <a:moveTo>
                    <a:pt x="170105" y="68578"/>
                  </a:moveTo>
                  <a:lnTo>
                    <a:pt x="169395" y="69306"/>
                  </a:lnTo>
                  <a:lnTo>
                    <a:pt x="169210" y="69738"/>
                  </a:lnTo>
                  <a:lnTo>
                    <a:pt x="170105" y="68578"/>
                  </a:lnTo>
                  <a:close/>
                </a:path>
                <a:path w="495300" h="718185">
                  <a:moveTo>
                    <a:pt x="171498" y="67150"/>
                  </a:moveTo>
                  <a:lnTo>
                    <a:pt x="170930" y="67509"/>
                  </a:lnTo>
                  <a:lnTo>
                    <a:pt x="170105" y="68578"/>
                  </a:lnTo>
                  <a:lnTo>
                    <a:pt x="171498" y="67150"/>
                  </a:lnTo>
                  <a:close/>
                </a:path>
                <a:path w="495300" h="718185">
                  <a:moveTo>
                    <a:pt x="393151" y="0"/>
                  </a:moveTo>
                  <a:lnTo>
                    <a:pt x="377530" y="0"/>
                  </a:lnTo>
                  <a:lnTo>
                    <a:pt x="370710" y="1866"/>
                  </a:lnTo>
                  <a:lnTo>
                    <a:pt x="181149" y="57403"/>
                  </a:lnTo>
                  <a:lnTo>
                    <a:pt x="180832" y="57581"/>
                  </a:lnTo>
                  <a:lnTo>
                    <a:pt x="171498" y="67150"/>
                  </a:lnTo>
                  <a:lnTo>
                    <a:pt x="182381" y="60274"/>
                  </a:lnTo>
                  <a:lnTo>
                    <a:pt x="371535" y="4851"/>
                  </a:lnTo>
                  <a:lnTo>
                    <a:pt x="377847" y="3111"/>
                  </a:lnTo>
                  <a:lnTo>
                    <a:pt x="432728" y="3111"/>
                  </a:lnTo>
                  <a:lnTo>
                    <a:pt x="429285" y="1968"/>
                  </a:lnTo>
                  <a:lnTo>
                    <a:pt x="404555" y="1968"/>
                  </a:lnTo>
                  <a:lnTo>
                    <a:pt x="398980" y="660"/>
                  </a:lnTo>
                  <a:lnTo>
                    <a:pt x="393151" y="0"/>
                  </a:lnTo>
                  <a:close/>
                </a:path>
                <a:path w="495300" h="718185">
                  <a:moveTo>
                    <a:pt x="454216" y="11758"/>
                  </a:moveTo>
                  <a:lnTo>
                    <a:pt x="461697" y="15495"/>
                  </a:lnTo>
                  <a:lnTo>
                    <a:pt x="480078" y="32072"/>
                  </a:lnTo>
                  <a:lnTo>
                    <a:pt x="485668" y="44650"/>
                  </a:lnTo>
                  <a:lnTo>
                    <a:pt x="483554" y="34715"/>
                  </a:lnTo>
                  <a:lnTo>
                    <a:pt x="476126" y="21183"/>
                  </a:lnTo>
                  <a:lnTo>
                    <a:pt x="461297" y="13500"/>
                  </a:lnTo>
                  <a:lnTo>
                    <a:pt x="454216" y="11758"/>
                  </a:lnTo>
                  <a:close/>
                </a:path>
                <a:path w="495300" h="718185">
                  <a:moveTo>
                    <a:pt x="434603" y="3733"/>
                  </a:moveTo>
                  <a:lnTo>
                    <a:pt x="420710" y="3733"/>
                  </a:lnTo>
                  <a:lnTo>
                    <a:pt x="426894" y="4432"/>
                  </a:lnTo>
                  <a:lnTo>
                    <a:pt x="433930" y="6769"/>
                  </a:lnTo>
                  <a:lnTo>
                    <a:pt x="454216" y="11758"/>
                  </a:lnTo>
                  <a:lnTo>
                    <a:pt x="444096" y="6703"/>
                  </a:lnTo>
                  <a:lnTo>
                    <a:pt x="434603" y="3733"/>
                  </a:lnTo>
                  <a:close/>
                </a:path>
                <a:path w="495300" h="718185">
                  <a:moveTo>
                    <a:pt x="432728" y="3111"/>
                  </a:moveTo>
                  <a:lnTo>
                    <a:pt x="392312" y="3111"/>
                  </a:lnTo>
                  <a:lnTo>
                    <a:pt x="398281" y="3619"/>
                  </a:lnTo>
                  <a:lnTo>
                    <a:pt x="404631" y="5181"/>
                  </a:lnTo>
                  <a:lnTo>
                    <a:pt x="408860" y="3733"/>
                  </a:lnTo>
                  <a:lnTo>
                    <a:pt x="434603" y="3733"/>
                  </a:lnTo>
                  <a:lnTo>
                    <a:pt x="432728" y="3111"/>
                  </a:lnTo>
                  <a:close/>
                </a:path>
                <a:path w="495300" h="718185">
                  <a:moveTo>
                    <a:pt x="422094" y="622"/>
                  </a:moveTo>
                  <a:lnTo>
                    <a:pt x="410270" y="622"/>
                  </a:lnTo>
                  <a:lnTo>
                    <a:pt x="406270" y="1498"/>
                  </a:lnTo>
                  <a:lnTo>
                    <a:pt x="404555" y="1968"/>
                  </a:lnTo>
                  <a:lnTo>
                    <a:pt x="429285" y="1968"/>
                  </a:lnTo>
                  <a:lnTo>
                    <a:pt x="428444" y="1689"/>
                  </a:lnTo>
                  <a:lnTo>
                    <a:pt x="422094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9" name="Graphic 82">
              <a:extLst>
                <a:ext uri="{FF2B5EF4-FFF2-40B4-BE49-F238E27FC236}">
                  <a16:creationId xmlns:a16="http://schemas.microsoft.com/office/drawing/2014/main" id="{7D082852-61B4-07D3-03AD-3DFD6AAF3149}"/>
                </a:ext>
              </a:extLst>
            </p:cNvPr>
            <p:cNvSpPr/>
            <p:nvPr/>
          </p:nvSpPr>
          <p:spPr>
            <a:xfrm>
              <a:off x="832779" y="1570021"/>
              <a:ext cx="23495" cy="30480"/>
            </a:xfrm>
            <a:custGeom>
              <a:avLst/>
              <a:gdLst/>
              <a:ahLst/>
              <a:cxnLst/>
              <a:rect l="l" t="t" r="r" b="b"/>
              <a:pathLst>
                <a:path w="23495" h="30480">
                  <a:moveTo>
                    <a:pt x="0" y="0"/>
                  </a:moveTo>
                  <a:lnTo>
                    <a:pt x="15745" y="2360"/>
                  </a:lnTo>
                  <a:lnTo>
                    <a:pt x="22856" y="6307"/>
                  </a:lnTo>
                  <a:lnTo>
                    <a:pt x="23010" y="14685"/>
                  </a:lnTo>
                  <a:lnTo>
                    <a:pt x="17881" y="30340"/>
                  </a:lnTo>
                </a:path>
              </a:pathLst>
            </a:custGeom>
            <a:ln w="3111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0" name="Graphic 83">
              <a:extLst>
                <a:ext uri="{FF2B5EF4-FFF2-40B4-BE49-F238E27FC236}">
                  <a16:creationId xmlns:a16="http://schemas.microsoft.com/office/drawing/2014/main" id="{EA1F23E1-E9F1-05E4-AC19-F51D315E1E74}"/>
                </a:ext>
              </a:extLst>
            </p:cNvPr>
            <p:cNvSpPr/>
            <p:nvPr/>
          </p:nvSpPr>
          <p:spPr>
            <a:xfrm>
              <a:off x="829147" y="1581617"/>
              <a:ext cx="15240" cy="20955"/>
            </a:xfrm>
            <a:custGeom>
              <a:avLst/>
              <a:gdLst/>
              <a:ahLst/>
              <a:cxnLst/>
              <a:rect l="l" t="t" r="r" b="b"/>
              <a:pathLst>
                <a:path w="15240" h="20955">
                  <a:moveTo>
                    <a:pt x="0" y="0"/>
                  </a:moveTo>
                  <a:lnTo>
                    <a:pt x="10458" y="3112"/>
                  </a:lnTo>
                  <a:lnTo>
                    <a:pt x="15086" y="6324"/>
                  </a:lnTo>
                  <a:lnTo>
                    <a:pt x="14910" y="11594"/>
                  </a:lnTo>
                  <a:lnTo>
                    <a:pt x="10960" y="20878"/>
                  </a:lnTo>
                </a:path>
              </a:pathLst>
            </a:custGeom>
            <a:ln w="3111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61" name="Image 84">
              <a:extLst>
                <a:ext uri="{FF2B5EF4-FFF2-40B4-BE49-F238E27FC236}">
                  <a16:creationId xmlns:a16="http://schemas.microsoft.com/office/drawing/2014/main" id="{A1829AA5-2586-C88D-FD72-D556DC9FCE8D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13430" y="1399233"/>
              <a:ext cx="340873" cy="219766"/>
            </a:xfrm>
            <a:prstGeom prst="rect">
              <a:avLst/>
            </a:prstGeom>
          </p:spPr>
        </p:pic>
        <p:pic>
          <p:nvPicPr>
            <p:cNvPr id="62" name="Image 85">
              <a:extLst>
                <a:ext uri="{FF2B5EF4-FFF2-40B4-BE49-F238E27FC236}">
                  <a16:creationId xmlns:a16="http://schemas.microsoft.com/office/drawing/2014/main" id="{DFA13F34-2B3B-6506-2775-92F248E5EA65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78486" y="1391803"/>
              <a:ext cx="50939" cy="390055"/>
            </a:xfrm>
            <a:prstGeom prst="rect">
              <a:avLst/>
            </a:prstGeom>
          </p:spPr>
        </p:pic>
        <p:sp>
          <p:nvSpPr>
            <p:cNvPr id="63" name="Graphic 86">
              <a:extLst>
                <a:ext uri="{FF2B5EF4-FFF2-40B4-BE49-F238E27FC236}">
                  <a16:creationId xmlns:a16="http://schemas.microsoft.com/office/drawing/2014/main" id="{FD6A222B-0E22-00F2-9975-7DC109B6B583}"/>
                </a:ext>
              </a:extLst>
            </p:cNvPr>
            <p:cNvSpPr/>
            <p:nvPr/>
          </p:nvSpPr>
          <p:spPr>
            <a:xfrm>
              <a:off x="1178498" y="1391803"/>
              <a:ext cx="51435" cy="390525"/>
            </a:xfrm>
            <a:custGeom>
              <a:avLst/>
              <a:gdLst/>
              <a:ahLst/>
              <a:cxnLst/>
              <a:rect l="l" t="t" r="r" b="b"/>
              <a:pathLst>
                <a:path w="51435" h="390525">
                  <a:moveTo>
                    <a:pt x="50926" y="0"/>
                  </a:moveTo>
                  <a:lnTo>
                    <a:pt x="0" y="14008"/>
                  </a:lnTo>
                  <a:lnTo>
                    <a:pt x="0" y="390042"/>
                  </a:lnTo>
                  <a:lnTo>
                    <a:pt x="46481" y="372554"/>
                  </a:lnTo>
                  <a:lnTo>
                    <a:pt x="50926" y="0"/>
                  </a:lnTo>
                </a:path>
              </a:pathLst>
            </a:custGeom>
            <a:ln w="3111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64" name="Image 87">
              <a:extLst>
                <a:ext uri="{FF2B5EF4-FFF2-40B4-BE49-F238E27FC236}">
                  <a16:creationId xmlns:a16="http://schemas.microsoft.com/office/drawing/2014/main" id="{78A8EBFF-80A7-3CE6-6397-7AC8BC8B9529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25489" y="1317927"/>
              <a:ext cx="252996" cy="463930"/>
            </a:xfrm>
            <a:prstGeom prst="rect">
              <a:avLst/>
            </a:prstGeom>
          </p:spPr>
        </p:pic>
        <p:sp>
          <p:nvSpPr>
            <p:cNvPr id="65" name="Graphic 88">
              <a:extLst>
                <a:ext uri="{FF2B5EF4-FFF2-40B4-BE49-F238E27FC236}">
                  <a16:creationId xmlns:a16="http://schemas.microsoft.com/office/drawing/2014/main" id="{1AA8AF70-7C8B-2FE1-85E3-0C6F09BFCCC1}"/>
                </a:ext>
              </a:extLst>
            </p:cNvPr>
            <p:cNvSpPr/>
            <p:nvPr/>
          </p:nvSpPr>
          <p:spPr>
            <a:xfrm>
              <a:off x="925476" y="1317927"/>
              <a:ext cx="253365" cy="464184"/>
            </a:xfrm>
            <a:custGeom>
              <a:avLst/>
              <a:gdLst/>
              <a:ahLst/>
              <a:cxnLst/>
              <a:rect l="l" t="t" r="r" b="b"/>
              <a:pathLst>
                <a:path w="253365" h="464184">
                  <a:moveTo>
                    <a:pt x="0" y="0"/>
                  </a:moveTo>
                  <a:lnTo>
                    <a:pt x="1155" y="193789"/>
                  </a:lnTo>
                  <a:lnTo>
                    <a:pt x="2501" y="191604"/>
                  </a:lnTo>
                  <a:lnTo>
                    <a:pt x="3467" y="190322"/>
                  </a:lnTo>
                  <a:lnTo>
                    <a:pt x="14306" y="149350"/>
                  </a:lnTo>
                  <a:lnTo>
                    <a:pt x="81927" y="122199"/>
                  </a:lnTo>
                  <a:lnTo>
                    <a:pt x="86817" y="120078"/>
                  </a:lnTo>
                  <a:lnTo>
                    <a:pt x="92113" y="118795"/>
                  </a:lnTo>
                  <a:lnTo>
                    <a:pt x="97713" y="118478"/>
                  </a:lnTo>
                  <a:lnTo>
                    <a:pt x="104038" y="118109"/>
                  </a:lnTo>
                  <a:lnTo>
                    <a:pt x="143578" y="135525"/>
                  </a:lnTo>
                  <a:lnTo>
                    <a:pt x="178605" y="188741"/>
                  </a:lnTo>
                  <a:lnTo>
                    <a:pt x="183527" y="221145"/>
                  </a:lnTo>
                  <a:lnTo>
                    <a:pt x="180285" y="243735"/>
                  </a:lnTo>
                  <a:lnTo>
                    <a:pt x="171665" y="261791"/>
                  </a:lnTo>
                  <a:lnTo>
                    <a:pt x="158588" y="274523"/>
                  </a:lnTo>
                  <a:lnTo>
                    <a:pt x="141973" y="281139"/>
                  </a:lnTo>
                  <a:lnTo>
                    <a:pt x="67754" y="298450"/>
                  </a:lnTo>
                  <a:lnTo>
                    <a:pt x="40595" y="290461"/>
                  </a:lnTo>
                  <a:lnTo>
                    <a:pt x="20618" y="277356"/>
                  </a:lnTo>
                  <a:lnTo>
                    <a:pt x="8289" y="265111"/>
                  </a:lnTo>
                  <a:lnTo>
                    <a:pt x="4076" y="259702"/>
                  </a:lnTo>
                  <a:lnTo>
                    <a:pt x="1562" y="260667"/>
                  </a:lnTo>
                  <a:lnTo>
                    <a:pt x="2146" y="357682"/>
                  </a:lnTo>
                  <a:lnTo>
                    <a:pt x="253009" y="463918"/>
                  </a:lnTo>
                  <a:lnTo>
                    <a:pt x="253009" y="87871"/>
                  </a:lnTo>
                  <a:lnTo>
                    <a:pt x="0" y="0"/>
                  </a:lnTo>
                </a:path>
              </a:pathLst>
            </a:custGeom>
            <a:ln w="3111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66" name="Image 89">
              <a:extLst>
                <a:ext uri="{FF2B5EF4-FFF2-40B4-BE49-F238E27FC236}">
                  <a16:creationId xmlns:a16="http://schemas.microsoft.com/office/drawing/2014/main" id="{D68D831A-97EA-B502-B1AC-E2938391A9C1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25489" y="1307525"/>
              <a:ext cx="303936" cy="98285"/>
            </a:xfrm>
            <a:prstGeom prst="rect">
              <a:avLst/>
            </a:prstGeom>
          </p:spPr>
        </p:pic>
        <p:pic>
          <p:nvPicPr>
            <p:cNvPr id="67" name="Image 90">
              <a:extLst>
                <a:ext uri="{FF2B5EF4-FFF2-40B4-BE49-F238E27FC236}">
                  <a16:creationId xmlns:a16="http://schemas.microsoft.com/office/drawing/2014/main" id="{7076A772-CB69-0557-8003-EF82D4CCFCF3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0" y="0"/>
              <a:ext cx="2563503" cy="2334505"/>
            </a:xfrm>
            <a:prstGeom prst="rect">
              <a:avLst/>
            </a:prstGeom>
          </p:spPr>
        </p:pic>
      </p:grpSp>
      <p:graphicFrame>
        <p:nvGraphicFramePr>
          <p:cNvPr id="68" name="Table 67">
            <a:extLst>
              <a:ext uri="{FF2B5EF4-FFF2-40B4-BE49-F238E27FC236}">
                <a16:creationId xmlns:a16="http://schemas.microsoft.com/office/drawing/2014/main" id="{289A5757-4D90-A8C0-7D3D-660DFD9942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74898"/>
              </p:ext>
            </p:extLst>
          </p:nvPr>
        </p:nvGraphicFramePr>
        <p:xfrm>
          <a:off x="1003300" y="4135489"/>
          <a:ext cx="6695440" cy="25387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03780">
                  <a:extLst>
                    <a:ext uri="{9D8B030D-6E8A-4147-A177-3AD203B41FA5}">
                      <a16:colId xmlns:a16="http://schemas.microsoft.com/office/drawing/2014/main" val="2331444065"/>
                    </a:ext>
                  </a:extLst>
                </a:gridCol>
                <a:gridCol w="2303780">
                  <a:extLst>
                    <a:ext uri="{9D8B030D-6E8A-4147-A177-3AD203B41FA5}">
                      <a16:colId xmlns:a16="http://schemas.microsoft.com/office/drawing/2014/main" val="909309156"/>
                    </a:ext>
                  </a:extLst>
                </a:gridCol>
                <a:gridCol w="2087880">
                  <a:extLst>
                    <a:ext uri="{9D8B030D-6E8A-4147-A177-3AD203B41FA5}">
                      <a16:colId xmlns:a16="http://schemas.microsoft.com/office/drawing/2014/main" val="1345724907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68580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Liberation Sans Narrow"/>
                        <a:ea typeface="Liberation Sans Narrow"/>
                        <a:cs typeface="Liberation Sans Narrow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00"/>
                        </a:lnSpc>
                        <a:spcBef>
                          <a:spcPts val="405"/>
                        </a:spcBef>
                      </a:pPr>
                      <a:r>
                        <a:rPr lang="en-US" sz="1300" spc="-10" dirty="0" err="1">
                          <a:solidFill>
                            <a:schemeClr val="tx1"/>
                          </a:solidFill>
                          <a:effectLst/>
                        </a:rPr>
                        <a:t>Perio</a:t>
                      </a:r>
                      <a:r>
                        <a:rPr lang="sr-Latn-RS" sz="1300" spc="-10" dirty="0">
                          <a:solidFill>
                            <a:schemeClr val="tx1"/>
                          </a:solidFill>
                          <a:effectLst/>
                        </a:rPr>
                        <a:t>dični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8580">
                        <a:lnSpc>
                          <a:spcPts val="955"/>
                        </a:lnSpc>
                        <a:spcBef>
                          <a:spcPts val="405"/>
                        </a:spcBef>
                      </a:pPr>
                      <a:r>
                        <a:rPr lang="en-US" sz="850" dirty="0">
                          <a:solidFill>
                            <a:schemeClr val="tx1"/>
                          </a:solidFill>
                          <a:effectLst/>
                        </a:rPr>
                        <a:t>Thermal</a:t>
                      </a:r>
                      <a:r>
                        <a:rPr lang="en-US" sz="850" spc="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50" spc="-10" dirty="0">
                          <a:solidFill>
                            <a:schemeClr val="tx1"/>
                          </a:solidFill>
                          <a:effectLst/>
                        </a:rPr>
                        <a:t>Imaging/Windows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Liberation Sans Narrow"/>
                        <a:ea typeface="Liberation Sans Narrow"/>
                        <a:cs typeface="Liberation Sans Narrow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295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sr-Latn-RS" sz="1300" spc="-10" dirty="0">
                          <a:solidFill>
                            <a:schemeClr val="tx1"/>
                          </a:solidFill>
                          <a:effectLst/>
                        </a:rPr>
                        <a:t>Kontinualni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9215">
                        <a:lnSpc>
                          <a:spcPts val="101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en-US" sz="850" dirty="0" err="1">
                          <a:solidFill>
                            <a:schemeClr val="tx1"/>
                          </a:solidFill>
                          <a:effectLst/>
                        </a:rPr>
                        <a:t>Exertherm</a:t>
                      </a:r>
                      <a:r>
                        <a:rPr lang="en-US" sz="850" dirty="0">
                          <a:solidFill>
                            <a:schemeClr val="tx1"/>
                          </a:solidFill>
                          <a:effectLst/>
                        </a:rPr>
                        <a:t>®</a:t>
                      </a:r>
                      <a:r>
                        <a:rPr lang="en-US" sz="85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50" dirty="0">
                          <a:solidFill>
                            <a:schemeClr val="tx1"/>
                          </a:solidFill>
                          <a:effectLst/>
                        </a:rPr>
                        <a:t>IR</a:t>
                      </a:r>
                      <a:r>
                        <a:rPr lang="en-US" sz="850" spc="-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50" dirty="0">
                          <a:solidFill>
                            <a:schemeClr val="tx1"/>
                          </a:solidFill>
                          <a:effectLst/>
                        </a:rPr>
                        <a:t>Sensor</a:t>
                      </a:r>
                      <a:r>
                        <a:rPr lang="en-US" sz="85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50" spc="-10" dirty="0">
                          <a:solidFill>
                            <a:schemeClr val="tx1"/>
                          </a:solidFill>
                          <a:effectLst/>
                        </a:rPr>
                        <a:t>System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Liberation Sans Narrow"/>
                        <a:ea typeface="Liberation Sans Narrow"/>
                        <a:cs typeface="Liberation Sans Narrow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792886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 marL="71755">
                        <a:spcBef>
                          <a:spcPts val="405"/>
                        </a:spcBef>
                      </a:pPr>
                      <a:r>
                        <a:rPr lang="sr-Latn-RS" sz="850" b="0" spc="-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Učestanost pregleda</a:t>
                      </a:r>
                      <a:endParaRPr lang="en-GB" sz="850" b="0" spc="-1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405"/>
                        </a:spcBef>
                      </a:pPr>
                      <a:r>
                        <a:rPr lang="sr-Latn-RS" sz="850" b="0" spc="-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Tipično</a:t>
                      </a:r>
                      <a:r>
                        <a:rPr lang="en-US" sz="850" b="0" spc="-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 </a:t>
                      </a:r>
                      <a:r>
                        <a:rPr lang="sr-Latn-RS" sz="850" b="0" spc="-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 od </a:t>
                      </a:r>
                      <a:r>
                        <a:rPr lang="en-US" sz="850" b="0" spc="-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365 = &lt;1% </a:t>
                      </a:r>
                      <a:r>
                        <a:rPr lang="sr-Latn-RS" sz="850" b="0" spc="-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vremena</a:t>
                      </a:r>
                      <a:endParaRPr lang="en-GB" sz="850" b="0" spc="-1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405"/>
                        </a:spcBef>
                      </a:pPr>
                      <a:r>
                        <a:rPr lang="en-US" sz="850" b="0" spc="-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24x7/365 = 100% </a:t>
                      </a:r>
                      <a:r>
                        <a:rPr lang="sr-Latn-RS" sz="850" b="0" spc="-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vremena</a:t>
                      </a:r>
                      <a:endParaRPr lang="en-GB" sz="850" b="0" spc="-1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958038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 marL="71755">
                        <a:spcBef>
                          <a:spcPts val="405"/>
                        </a:spcBef>
                      </a:pPr>
                      <a:r>
                        <a:rPr lang="en-US" sz="850" b="0" spc="-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</a:t>
                      </a:r>
                      <a:r>
                        <a:rPr lang="sr-Latn-RS" sz="850" b="0" spc="-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verovatnoća otkrivanja problema</a:t>
                      </a:r>
                      <a:endParaRPr lang="en-GB" sz="850" b="0" spc="-1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405"/>
                        </a:spcBef>
                      </a:pPr>
                      <a:r>
                        <a:rPr lang="en-US" sz="850" b="0" spc="-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0.27%</a:t>
                      </a:r>
                      <a:endParaRPr lang="en-GB" sz="850" b="0" spc="-1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en-US" sz="850" b="0" spc="-1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n-GB" sz="850" b="0" spc="-1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178195"/>
                  </a:ext>
                </a:extLst>
              </a:tr>
              <a:tr h="229235">
                <a:tc>
                  <a:txBody>
                    <a:bodyPr/>
                    <a:lstStyle/>
                    <a:p>
                      <a:pPr marL="71755">
                        <a:spcBef>
                          <a:spcPts val="405"/>
                        </a:spcBef>
                      </a:pPr>
                      <a:r>
                        <a:rPr lang="sr-Latn-RS" sz="850" b="0" spc="-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Pozicioniranje</a:t>
                      </a:r>
                      <a:endParaRPr lang="en-GB" sz="850" b="0" spc="-1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405"/>
                        </a:spcBef>
                      </a:pPr>
                      <a:r>
                        <a:rPr lang="sr-Latn-RS" sz="850" b="0" spc="-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Spoljno</a:t>
                      </a:r>
                      <a:endParaRPr lang="en-GB" sz="850" b="0" spc="-1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405"/>
                        </a:spcBef>
                      </a:pPr>
                      <a:r>
                        <a:rPr lang="sr-Latn-RS" sz="850" b="0" spc="-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Unutrašnje</a:t>
                      </a:r>
                      <a:endParaRPr lang="en-GB" sz="850" b="0" spc="-1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542138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 marL="71755"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sr-Latn-RS" sz="850" b="0" spc="-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Linija gledanja </a:t>
                      </a:r>
                      <a:endParaRPr lang="en-GB" sz="850" b="0" spc="-1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405"/>
                        </a:spcBef>
                      </a:pPr>
                      <a:r>
                        <a:rPr lang="sr-Latn-RS" sz="850" b="0" spc="-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Ograničeno</a:t>
                      </a:r>
                      <a:endParaRPr lang="en-GB" sz="850" b="0" spc="-1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405"/>
                        </a:spcBef>
                      </a:pPr>
                      <a:r>
                        <a:rPr lang="sr-Latn-RS" sz="850" b="0" spc="-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Neograničeno – direktna linija gledanja</a:t>
                      </a:r>
                      <a:endParaRPr lang="en-GB" sz="850" b="0" spc="-1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710011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 marL="71755"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sr-Latn-RS" sz="850" b="0" spc="-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Pouzdanost</a:t>
                      </a:r>
                      <a:endParaRPr lang="en-GB" sz="850" b="0" spc="-1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405"/>
                        </a:spcBef>
                      </a:pPr>
                      <a:r>
                        <a:rPr lang="sr-Latn-RS" sz="850" b="0" spc="-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 zavisnosti od sreće / slučanost</a:t>
                      </a:r>
                      <a:endParaRPr lang="en-GB" sz="850" b="0" spc="-1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405"/>
                        </a:spcBef>
                      </a:pPr>
                      <a:r>
                        <a:rPr lang="sr-Latn-RS" sz="850" b="0" spc="-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Kontinualno pouzdani podaci</a:t>
                      </a:r>
                      <a:endParaRPr lang="en-GB" sz="850" b="0" spc="-1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1069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pPr marL="71755"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sr-Latn-RS" sz="850" b="0" spc="-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Dostupnost</a:t>
                      </a:r>
                      <a:endParaRPr lang="en-GB" sz="850" b="0" spc="-1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405"/>
                        </a:spcBef>
                      </a:pPr>
                      <a:r>
                        <a:rPr lang="sr-Latn-RS" sz="850" b="0" spc="-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Podaci nisu linijski ili u realnom vremenu</a:t>
                      </a:r>
                      <a:endParaRPr lang="en-GB" sz="850" b="0" spc="-1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12000"/>
                        </a:lnSpc>
                        <a:spcBef>
                          <a:spcPts val="405"/>
                        </a:spcBef>
                      </a:pPr>
                      <a:r>
                        <a:rPr lang="sr-Latn-RS" sz="850" b="0" spc="-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Podaci u realnom vremenu – integrisani u </a:t>
                      </a:r>
                      <a:r>
                        <a:rPr lang="en-US" sz="850" b="0" spc="-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BMS/EMS/SCADA</a:t>
                      </a:r>
                      <a:endParaRPr lang="en-GB" sz="850" b="0" spc="-1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005604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 marL="71755"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sr-Latn-RS" sz="850" b="0" spc="-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Bezbednost</a:t>
                      </a:r>
                      <a:endParaRPr lang="en-GB" sz="850" b="0" spc="-1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405"/>
                        </a:spcBef>
                      </a:pPr>
                      <a:r>
                        <a:rPr lang="sr-Latn-RS" sz="850" b="0" spc="-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Operater je pod rizikom</a:t>
                      </a:r>
                      <a:endParaRPr lang="en-GB" sz="850" b="0" spc="-1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405"/>
                        </a:spcBef>
                      </a:pPr>
                      <a:r>
                        <a:rPr lang="sr-Latn-RS" sz="850" b="0" spc="-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Povećava bezbednost sistema / operatera</a:t>
                      </a:r>
                      <a:endParaRPr lang="en-GB" sz="850" b="0" spc="-1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226163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 marL="71755">
                        <a:spcBef>
                          <a:spcPts val="405"/>
                        </a:spcBef>
                      </a:pPr>
                      <a:r>
                        <a:rPr lang="sr-Latn-RS" sz="850" b="0" spc="-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Auto-dijagnostika</a:t>
                      </a:r>
                      <a:endParaRPr lang="en-GB" sz="850" b="0" spc="-1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405"/>
                        </a:spcBef>
                      </a:pPr>
                      <a:r>
                        <a:rPr lang="sr-Latn-RS" sz="850" b="0" spc="-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 zavisnosti od operatera</a:t>
                      </a:r>
                      <a:endParaRPr lang="en-GB" sz="850" b="0" spc="-1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405"/>
                        </a:spcBef>
                      </a:pPr>
                      <a:r>
                        <a:rPr lang="sr-Latn-RS" sz="850" b="0" spc="-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Automatska</a:t>
                      </a:r>
                      <a:endParaRPr lang="en-GB" sz="850" b="0" spc="-1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43862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 marL="71755"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sr-Latn-RS" sz="850" b="0" spc="-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Nisko opterećenje / potrošnja</a:t>
                      </a:r>
                      <a:endParaRPr lang="en-GB" sz="850" b="0" spc="-1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405"/>
                        </a:spcBef>
                      </a:pPr>
                      <a:r>
                        <a:rPr lang="sr-Latn-RS" sz="850" b="0" spc="-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Izuzetno teško otkrivanje kvara</a:t>
                      </a:r>
                      <a:endParaRPr lang="en-GB" sz="850" b="0" spc="-1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sr-Latn-RS" sz="850" b="0" spc="-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Prag alarma u zavisnosti od opterećenja</a:t>
                      </a:r>
                      <a:endParaRPr lang="en-GB" sz="850" b="0" spc="-1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712351"/>
                  </a:ext>
                </a:extLst>
              </a:tr>
            </a:tbl>
          </a:graphicData>
        </a:graphic>
      </p:graphicFrame>
      <p:sp>
        <p:nvSpPr>
          <p:cNvPr id="69" name="TextBox 68">
            <a:extLst>
              <a:ext uri="{FF2B5EF4-FFF2-40B4-BE49-F238E27FC236}">
                <a16:creationId xmlns:a16="http://schemas.microsoft.com/office/drawing/2014/main" id="{274F48EF-4E79-DE07-1B10-158C8C314851}"/>
              </a:ext>
            </a:extLst>
          </p:cNvPr>
          <p:cNvSpPr txBox="1"/>
          <p:nvPr/>
        </p:nvSpPr>
        <p:spPr>
          <a:xfrm>
            <a:off x="915671" y="3220330"/>
            <a:ext cx="59490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1500" b="1" spc="-10" dirty="0">
                <a:solidFill>
                  <a:srgbClr val="DE291F"/>
                </a:solidFill>
                <a:latin typeface="Roboto"/>
                <a:cs typeface="Roboto"/>
              </a:rPr>
              <a:t>Koje su prednosti kontinualnog Exertherm IR senzora u odnosu na periodične preglede?</a:t>
            </a:r>
          </a:p>
        </p:txBody>
      </p:sp>
    </p:spTree>
    <p:extLst>
      <p:ext uri="{BB962C8B-B14F-4D97-AF65-F5344CB8AC3E}">
        <p14:creationId xmlns:p14="http://schemas.microsoft.com/office/powerpoint/2010/main" val="1502504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7035355"/>
            <a:ext cx="635" cy="525145"/>
          </a:xfrm>
          <a:custGeom>
            <a:avLst/>
            <a:gdLst/>
            <a:ahLst/>
            <a:cxnLst/>
            <a:rect l="l" t="t" r="r" b="b"/>
            <a:pathLst>
              <a:path w="635" h="525145">
                <a:moveTo>
                  <a:pt x="0" y="524649"/>
                </a:moveTo>
                <a:lnTo>
                  <a:pt x="596" y="524649"/>
                </a:lnTo>
                <a:lnTo>
                  <a:pt x="596" y="0"/>
                </a:lnTo>
                <a:lnTo>
                  <a:pt x="0" y="0"/>
                </a:lnTo>
                <a:lnTo>
                  <a:pt x="0" y="524649"/>
                </a:lnTo>
                <a:close/>
              </a:path>
            </a:pathLst>
          </a:custGeom>
          <a:solidFill>
            <a:srgbClr val="E1E0E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96" y="7035355"/>
            <a:ext cx="10691495" cy="525145"/>
            <a:chOff x="596" y="7035355"/>
            <a:chExt cx="10691495" cy="525145"/>
          </a:xfrm>
        </p:grpSpPr>
        <p:sp>
          <p:nvSpPr>
            <p:cNvPr id="8" name="object 8"/>
            <p:cNvSpPr/>
            <p:nvPr/>
          </p:nvSpPr>
          <p:spPr>
            <a:xfrm>
              <a:off x="3387597" y="7035355"/>
              <a:ext cx="7304405" cy="525145"/>
            </a:xfrm>
            <a:custGeom>
              <a:avLst/>
              <a:gdLst/>
              <a:ahLst/>
              <a:cxnLst/>
              <a:rect l="l" t="t" r="r" b="b"/>
              <a:pathLst>
                <a:path w="7304405" h="525145">
                  <a:moveTo>
                    <a:pt x="0" y="524649"/>
                  </a:moveTo>
                  <a:lnTo>
                    <a:pt x="7304405" y="524649"/>
                  </a:lnTo>
                  <a:lnTo>
                    <a:pt x="7304405" y="0"/>
                  </a:lnTo>
                  <a:lnTo>
                    <a:pt x="0" y="0"/>
                  </a:lnTo>
                  <a:lnTo>
                    <a:pt x="0" y="524649"/>
                  </a:lnTo>
                  <a:close/>
                </a:path>
              </a:pathLst>
            </a:custGeom>
            <a:solidFill>
              <a:srgbClr val="E1E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6" y="7035355"/>
              <a:ext cx="3387090" cy="525145"/>
            </a:xfrm>
            <a:custGeom>
              <a:avLst/>
              <a:gdLst/>
              <a:ahLst/>
              <a:cxnLst/>
              <a:rect l="l" t="t" r="r" b="b"/>
              <a:pathLst>
                <a:path w="3387090" h="525145">
                  <a:moveTo>
                    <a:pt x="3387001" y="0"/>
                  </a:moveTo>
                  <a:lnTo>
                    <a:pt x="0" y="0"/>
                  </a:lnTo>
                  <a:lnTo>
                    <a:pt x="0" y="524649"/>
                  </a:lnTo>
                  <a:lnTo>
                    <a:pt x="3387001" y="524649"/>
                  </a:lnTo>
                  <a:lnTo>
                    <a:pt x="3387001" y="0"/>
                  </a:lnTo>
                  <a:close/>
                </a:path>
              </a:pathLst>
            </a:custGeom>
            <a:solidFill>
              <a:srgbClr val="DE2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63597" y="7095566"/>
              <a:ext cx="1827326" cy="404233"/>
            </a:xfrm>
            <a:prstGeom prst="rect">
              <a:avLst/>
            </a:prstGeom>
          </p:spPr>
        </p:pic>
      </p:grpSp>
      <p:sp>
        <p:nvSpPr>
          <p:cNvPr id="57" name="object 5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20"/>
              </a:spcBef>
            </a:pPr>
            <a:r>
              <a:rPr dirty="0"/>
              <a:t>Power</a:t>
            </a:r>
            <a:r>
              <a:rPr spc="-30" dirty="0"/>
              <a:t> </a:t>
            </a:r>
            <a:r>
              <a:rPr dirty="0"/>
              <a:t>On.</a:t>
            </a:r>
            <a:r>
              <a:rPr spc="-30" dirty="0"/>
              <a:t> </a:t>
            </a:r>
            <a:r>
              <a:rPr dirty="0"/>
              <a:t>Peace</a:t>
            </a:r>
            <a:r>
              <a:rPr spc="-3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-20" dirty="0"/>
              <a:t>Mind</a:t>
            </a:r>
          </a:p>
        </p:txBody>
      </p:sp>
      <p:sp>
        <p:nvSpPr>
          <p:cNvPr id="58" name="object 13">
            <a:extLst>
              <a:ext uri="{FF2B5EF4-FFF2-40B4-BE49-F238E27FC236}">
                <a16:creationId xmlns:a16="http://schemas.microsoft.com/office/drawing/2014/main" id="{1D8A7CE7-732B-6E1E-0DF3-220A6C6D1406}"/>
              </a:ext>
            </a:extLst>
          </p:cNvPr>
          <p:cNvSpPr txBox="1"/>
          <p:nvPr/>
        </p:nvSpPr>
        <p:spPr>
          <a:xfrm>
            <a:off x="923458" y="428625"/>
            <a:ext cx="1832442" cy="16106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1500" b="1" spc="-10" dirty="0">
                <a:solidFill>
                  <a:srgbClr val="DE291F"/>
                </a:solidFill>
                <a:latin typeface="Roboto"/>
                <a:cs typeface="Roboto"/>
              </a:rPr>
              <a:t>1 IC Senzori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100" dirty="0" err="1">
                <a:latin typeface="Roboto"/>
                <a:cs typeface="Roboto"/>
              </a:rPr>
              <a:t>Naši</a:t>
            </a:r>
            <a:r>
              <a:rPr lang="en-GB" sz="1100" dirty="0">
                <a:latin typeface="Roboto"/>
                <a:cs typeface="Roboto"/>
              </a:rPr>
              <a:t> </a:t>
            </a:r>
            <a:r>
              <a:rPr lang="en-GB" sz="1100" dirty="0" err="1">
                <a:latin typeface="Roboto"/>
                <a:cs typeface="Roboto"/>
              </a:rPr>
              <a:t>mali</a:t>
            </a:r>
            <a:r>
              <a:rPr lang="en-GB" sz="1100" dirty="0">
                <a:latin typeface="Roboto"/>
                <a:cs typeface="Roboto"/>
              </a:rPr>
              <a:t>, </a:t>
            </a:r>
            <a:r>
              <a:rPr lang="en-GB" sz="1100" dirty="0" err="1">
                <a:latin typeface="Roboto"/>
                <a:cs typeface="Roboto"/>
              </a:rPr>
              <a:t>beskontaktni</a:t>
            </a:r>
            <a:r>
              <a:rPr lang="en-GB" sz="1100" dirty="0">
                <a:latin typeface="Roboto"/>
                <a:cs typeface="Roboto"/>
              </a:rPr>
              <a:t>, </a:t>
            </a:r>
            <a:r>
              <a:rPr lang="en-GB" sz="1100" dirty="0" err="1">
                <a:latin typeface="Roboto"/>
                <a:cs typeface="Roboto"/>
              </a:rPr>
              <a:t>plastični</a:t>
            </a:r>
            <a:r>
              <a:rPr lang="en-GB" sz="1100" dirty="0">
                <a:latin typeface="Roboto"/>
                <a:cs typeface="Roboto"/>
              </a:rPr>
              <a:t> IR </a:t>
            </a:r>
            <a:r>
              <a:rPr lang="en-GB" sz="1100" dirty="0" err="1">
                <a:latin typeface="Roboto"/>
                <a:cs typeface="Roboto"/>
              </a:rPr>
              <a:t>senzori</a:t>
            </a:r>
            <a:r>
              <a:rPr lang="en-GB" sz="1100" dirty="0">
                <a:latin typeface="Roboto"/>
                <a:cs typeface="Roboto"/>
              </a:rPr>
              <a:t> </a:t>
            </a:r>
            <a:r>
              <a:rPr lang="en-GB" sz="1100" dirty="0" err="1">
                <a:latin typeface="Roboto"/>
                <a:cs typeface="Roboto"/>
              </a:rPr>
              <a:t>imaju</a:t>
            </a:r>
            <a:r>
              <a:rPr lang="en-GB" sz="1100" dirty="0">
                <a:latin typeface="Roboto"/>
                <a:cs typeface="Roboto"/>
              </a:rPr>
              <a:t> </a:t>
            </a:r>
            <a:r>
              <a:rPr lang="en-GB" sz="1100" dirty="0" err="1">
                <a:latin typeface="Roboto"/>
                <a:cs typeface="Roboto"/>
              </a:rPr>
              <a:t>doživotnu</a:t>
            </a:r>
            <a:r>
              <a:rPr lang="en-GB" sz="1100" dirty="0">
                <a:latin typeface="Roboto"/>
                <a:cs typeface="Roboto"/>
              </a:rPr>
              <a:t> </a:t>
            </a:r>
            <a:r>
              <a:rPr lang="en-GB" sz="1100" dirty="0" err="1">
                <a:latin typeface="Roboto"/>
                <a:cs typeface="Roboto"/>
              </a:rPr>
              <a:t>kalibraciju</a:t>
            </a:r>
            <a:r>
              <a:rPr lang="en-GB" sz="1100" dirty="0">
                <a:latin typeface="Roboto"/>
                <a:cs typeface="Roboto"/>
              </a:rPr>
              <a:t> i ne </a:t>
            </a:r>
            <a:r>
              <a:rPr lang="en-GB" sz="1100" dirty="0" err="1">
                <a:latin typeface="Roboto"/>
                <a:cs typeface="Roboto"/>
              </a:rPr>
              <a:t>zahtevaju</a:t>
            </a:r>
            <a:r>
              <a:rPr lang="en-GB" sz="1100" dirty="0">
                <a:latin typeface="Roboto"/>
                <a:cs typeface="Roboto"/>
              </a:rPr>
              <a:t> </a:t>
            </a:r>
            <a:r>
              <a:rPr lang="en-GB" sz="1100" dirty="0" err="1">
                <a:latin typeface="Roboto"/>
                <a:cs typeface="Roboto"/>
              </a:rPr>
              <a:t>spoljno</a:t>
            </a:r>
            <a:r>
              <a:rPr lang="en-GB" sz="1100" dirty="0">
                <a:latin typeface="Roboto"/>
                <a:cs typeface="Roboto"/>
              </a:rPr>
              <a:t> </a:t>
            </a:r>
            <a:r>
              <a:rPr lang="en-GB" sz="1100" dirty="0" err="1">
                <a:latin typeface="Roboto"/>
                <a:cs typeface="Roboto"/>
              </a:rPr>
              <a:t>napajanje</a:t>
            </a:r>
            <a:r>
              <a:rPr lang="en-GB" sz="1100" dirty="0">
                <a:latin typeface="Roboto"/>
                <a:cs typeface="Roboto"/>
              </a:rPr>
              <a:t>. Oni </a:t>
            </a:r>
            <a:r>
              <a:rPr lang="en-GB" sz="1100" dirty="0" err="1">
                <a:latin typeface="Roboto"/>
                <a:cs typeface="Roboto"/>
              </a:rPr>
              <a:t>su</a:t>
            </a:r>
            <a:r>
              <a:rPr lang="en-GB" sz="1100" dirty="0">
                <a:latin typeface="Roboto"/>
                <a:cs typeface="Roboto"/>
              </a:rPr>
              <a:t> </a:t>
            </a:r>
            <a:r>
              <a:rPr lang="en-GB" sz="1100" dirty="0" err="1">
                <a:latin typeface="Roboto"/>
                <a:cs typeface="Roboto"/>
              </a:rPr>
              <a:t>smešteni</a:t>
            </a:r>
            <a:r>
              <a:rPr lang="en-GB" sz="1100" dirty="0">
                <a:latin typeface="Roboto"/>
                <a:cs typeface="Roboto"/>
              </a:rPr>
              <a:t> </a:t>
            </a:r>
            <a:r>
              <a:rPr lang="en-GB" sz="1100" dirty="0" err="1">
                <a:latin typeface="Roboto"/>
                <a:cs typeface="Roboto"/>
              </a:rPr>
              <a:t>unutar</a:t>
            </a:r>
            <a:r>
              <a:rPr lang="en-GB" sz="1100" dirty="0">
                <a:latin typeface="Roboto"/>
                <a:cs typeface="Roboto"/>
              </a:rPr>
              <a:t> </a:t>
            </a:r>
            <a:r>
              <a:rPr lang="en-GB" sz="1100" dirty="0" err="1">
                <a:latin typeface="Roboto"/>
                <a:cs typeface="Roboto"/>
              </a:rPr>
              <a:t>kućišta</a:t>
            </a:r>
            <a:r>
              <a:rPr lang="en-GB" sz="1100" dirty="0">
                <a:latin typeface="Roboto"/>
                <a:cs typeface="Roboto"/>
              </a:rPr>
              <a:t> da </a:t>
            </a:r>
            <a:r>
              <a:rPr lang="en-GB" sz="1100" dirty="0" err="1">
                <a:latin typeface="Roboto"/>
                <a:cs typeface="Roboto"/>
              </a:rPr>
              <a:t>direktno</a:t>
            </a:r>
            <a:r>
              <a:rPr lang="en-GB" sz="1100" dirty="0">
                <a:latin typeface="Roboto"/>
                <a:cs typeface="Roboto"/>
              </a:rPr>
              <a:t> </a:t>
            </a:r>
            <a:r>
              <a:rPr lang="en-GB" sz="1100" dirty="0" err="1">
                <a:latin typeface="Roboto"/>
                <a:cs typeface="Roboto"/>
              </a:rPr>
              <a:t>nadgledaju</a:t>
            </a:r>
            <a:r>
              <a:rPr lang="en-GB" sz="1100" dirty="0">
                <a:latin typeface="Roboto"/>
                <a:cs typeface="Roboto"/>
              </a:rPr>
              <a:t> </a:t>
            </a:r>
            <a:r>
              <a:rPr lang="en-GB" sz="1100" dirty="0" err="1">
                <a:latin typeface="Roboto"/>
                <a:cs typeface="Roboto"/>
              </a:rPr>
              <a:t>ključne</a:t>
            </a:r>
            <a:r>
              <a:rPr lang="en-GB" sz="1100" dirty="0">
                <a:latin typeface="Roboto"/>
                <a:cs typeface="Roboto"/>
              </a:rPr>
              <a:t> </a:t>
            </a:r>
            <a:r>
              <a:rPr lang="en-GB" sz="1100" dirty="0" err="1">
                <a:latin typeface="Roboto"/>
                <a:cs typeface="Roboto"/>
              </a:rPr>
              <a:t>veze</a:t>
            </a:r>
            <a:r>
              <a:rPr lang="en-GB" sz="1100" dirty="0">
                <a:latin typeface="Roboto"/>
                <a:cs typeface="Roboto"/>
              </a:rPr>
              <a:t> putem </a:t>
            </a:r>
            <a:r>
              <a:rPr lang="en-GB" sz="1100" dirty="0" err="1">
                <a:latin typeface="Roboto"/>
                <a:cs typeface="Roboto"/>
              </a:rPr>
              <a:t>merenja</a:t>
            </a:r>
            <a:r>
              <a:rPr lang="en-GB" sz="1100" dirty="0">
                <a:latin typeface="Roboto"/>
                <a:cs typeface="Roboto"/>
              </a:rPr>
              <a:t> DT.</a:t>
            </a:r>
            <a:endParaRPr sz="1200" b="1" dirty="0">
              <a:latin typeface="Roboto"/>
              <a:cs typeface="Roboto"/>
            </a:endParaRPr>
          </a:p>
        </p:txBody>
      </p:sp>
      <p:pic>
        <p:nvPicPr>
          <p:cNvPr id="4" name="Image 149">
            <a:extLst>
              <a:ext uri="{FF2B5EF4-FFF2-40B4-BE49-F238E27FC236}">
                <a16:creationId xmlns:a16="http://schemas.microsoft.com/office/drawing/2014/main" id="{7E20F24B-7523-FDF7-C463-8F5A90F5AB2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22500" y="2486025"/>
            <a:ext cx="6444615" cy="4394399"/>
          </a:xfrm>
          <a:prstGeom prst="rect">
            <a:avLst/>
          </a:prstGeom>
        </p:spPr>
      </p:pic>
      <p:sp>
        <p:nvSpPr>
          <p:cNvPr id="70" name="object 13">
            <a:extLst>
              <a:ext uri="{FF2B5EF4-FFF2-40B4-BE49-F238E27FC236}">
                <a16:creationId xmlns:a16="http://schemas.microsoft.com/office/drawing/2014/main" id="{0B23D5B7-B0B7-6DB1-05BD-E23E7E9237CD}"/>
              </a:ext>
            </a:extLst>
          </p:cNvPr>
          <p:cNvSpPr txBox="1"/>
          <p:nvPr/>
        </p:nvSpPr>
        <p:spPr>
          <a:xfrm>
            <a:off x="3057058" y="418128"/>
            <a:ext cx="1832442" cy="933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1500" b="1" spc="-10" dirty="0">
                <a:solidFill>
                  <a:srgbClr val="DE291F"/>
                </a:solidFill>
                <a:latin typeface="Roboto"/>
                <a:cs typeface="Roboto"/>
              </a:rPr>
              <a:t>2 Kabl senzori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100" dirty="0" err="1">
                <a:latin typeface="Roboto"/>
                <a:cs typeface="Roboto"/>
              </a:rPr>
              <a:t>Naši</a:t>
            </a:r>
            <a:r>
              <a:rPr lang="en-GB" sz="1100" dirty="0">
                <a:latin typeface="Roboto"/>
                <a:cs typeface="Roboto"/>
              </a:rPr>
              <a:t> </a:t>
            </a:r>
            <a:r>
              <a:rPr lang="en-GB" sz="1100" dirty="0" err="1">
                <a:latin typeface="Roboto"/>
                <a:cs typeface="Roboto"/>
              </a:rPr>
              <a:t>patentirani</a:t>
            </a:r>
            <a:r>
              <a:rPr lang="en-GB" sz="1100" dirty="0">
                <a:latin typeface="Roboto"/>
                <a:cs typeface="Roboto"/>
              </a:rPr>
              <a:t> </a:t>
            </a:r>
            <a:r>
              <a:rPr lang="en-GB" sz="1100" dirty="0" err="1">
                <a:latin typeface="Roboto"/>
                <a:cs typeface="Roboto"/>
              </a:rPr>
              <a:t>kablovski</a:t>
            </a:r>
            <a:r>
              <a:rPr lang="en-GB" sz="1100" dirty="0">
                <a:latin typeface="Roboto"/>
                <a:cs typeface="Roboto"/>
              </a:rPr>
              <a:t> </a:t>
            </a:r>
            <a:r>
              <a:rPr lang="en-GB" sz="1100" dirty="0" err="1">
                <a:latin typeface="Roboto"/>
                <a:cs typeface="Roboto"/>
              </a:rPr>
              <a:t>senzori</a:t>
            </a:r>
            <a:r>
              <a:rPr lang="en-GB" sz="1100" dirty="0">
                <a:latin typeface="Roboto"/>
                <a:cs typeface="Roboto"/>
              </a:rPr>
              <a:t> se </a:t>
            </a:r>
            <a:r>
              <a:rPr lang="en-GB" sz="1100" dirty="0" err="1">
                <a:latin typeface="Roboto"/>
                <a:cs typeface="Roboto"/>
              </a:rPr>
              <a:t>vezuju</a:t>
            </a:r>
            <a:r>
              <a:rPr lang="en-GB" sz="1100" dirty="0">
                <a:latin typeface="Roboto"/>
                <a:cs typeface="Roboto"/>
              </a:rPr>
              <a:t> za </a:t>
            </a:r>
            <a:r>
              <a:rPr lang="en-GB" sz="1100" dirty="0" err="1">
                <a:latin typeface="Roboto"/>
                <a:cs typeface="Roboto"/>
              </a:rPr>
              <a:t>kabl</a:t>
            </a:r>
            <a:r>
              <a:rPr lang="en-GB" sz="1100" dirty="0">
                <a:latin typeface="Roboto"/>
                <a:cs typeface="Roboto"/>
              </a:rPr>
              <a:t> za </a:t>
            </a:r>
            <a:r>
              <a:rPr lang="en-GB" sz="1100" dirty="0" err="1">
                <a:latin typeface="Roboto"/>
                <a:cs typeface="Roboto"/>
              </a:rPr>
              <a:t>praćenje</a:t>
            </a:r>
            <a:r>
              <a:rPr lang="en-GB" sz="1100" dirty="0">
                <a:latin typeface="Roboto"/>
                <a:cs typeface="Roboto"/>
              </a:rPr>
              <a:t> </a:t>
            </a:r>
            <a:r>
              <a:rPr lang="en-GB" sz="1100" dirty="0" err="1">
                <a:latin typeface="Roboto"/>
                <a:cs typeface="Roboto"/>
              </a:rPr>
              <a:t>spojeva</a:t>
            </a:r>
            <a:r>
              <a:rPr lang="en-GB" sz="1100" dirty="0">
                <a:latin typeface="Roboto"/>
                <a:cs typeface="Roboto"/>
              </a:rPr>
              <a:t> </a:t>
            </a:r>
            <a:r>
              <a:rPr lang="en-GB" sz="1100" dirty="0" err="1">
                <a:latin typeface="Roboto"/>
                <a:cs typeface="Roboto"/>
              </a:rPr>
              <a:t>kablova</a:t>
            </a:r>
            <a:r>
              <a:rPr lang="en-GB" sz="1100" dirty="0">
                <a:latin typeface="Roboto"/>
                <a:cs typeface="Roboto"/>
              </a:rPr>
              <a:t> putem </a:t>
            </a:r>
            <a:r>
              <a:rPr lang="en-GB" sz="1100" dirty="0" err="1">
                <a:latin typeface="Roboto"/>
                <a:cs typeface="Roboto"/>
              </a:rPr>
              <a:t>merenja</a:t>
            </a:r>
            <a:r>
              <a:rPr lang="en-GB" sz="1100" dirty="0">
                <a:latin typeface="Roboto"/>
                <a:cs typeface="Roboto"/>
              </a:rPr>
              <a:t> </a:t>
            </a:r>
            <a:r>
              <a:rPr lang="el-GR" sz="1100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GB" sz="1100" dirty="0">
                <a:latin typeface="Roboto"/>
                <a:cs typeface="Roboto"/>
              </a:rPr>
              <a:t>T.</a:t>
            </a:r>
            <a:endParaRPr sz="1200" b="1" dirty="0">
              <a:latin typeface="Roboto"/>
              <a:cs typeface="Roboto"/>
            </a:endParaRPr>
          </a:p>
        </p:txBody>
      </p:sp>
      <p:sp>
        <p:nvSpPr>
          <p:cNvPr id="71" name="object 13">
            <a:extLst>
              <a:ext uri="{FF2B5EF4-FFF2-40B4-BE49-F238E27FC236}">
                <a16:creationId xmlns:a16="http://schemas.microsoft.com/office/drawing/2014/main" id="{995131C2-2967-A76F-65E8-E491275DB9B7}"/>
              </a:ext>
            </a:extLst>
          </p:cNvPr>
          <p:cNvSpPr txBox="1"/>
          <p:nvPr/>
        </p:nvSpPr>
        <p:spPr>
          <a:xfrm>
            <a:off x="5266858" y="428625"/>
            <a:ext cx="1832442" cy="19492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1500" b="1" spc="-10" dirty="0">
                <a:solidFill>
                  <a:srgbClr val="DE291F"/>
                </a:solidFill>
                <a:latin typeface="Roboto"/>
                <a:cs typeface="Roboto"/>
              </a:rPr>
              <a:t>3 Datacards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100" dirty="0" err="1">
                <a:latin typeface="Roboto"/>
                <a:cs typeface="Roboto"/>
              </a:rPr>
              <a:t>Naše</a:t>
            </a:r>
            <a:r>
              <a:rPr lang="en-GB" sz="1100" dirty="0">
                <a:latin typeface="Roboto"/>
                <a:cs typeface="Roboto"/>
              </a:rPr>
              <a:t> </a:t>
            </a:r>
            <a:r>
              <a:rPr lang="en-GB" sz="1100" dirty="0" err="1">
                <a:latin typeface="Roboto"/>
                <a:cs typeface="Roboto"/>
              </a:rPr>
              <a:t>Datacards</a:t>
            </a:r>
            <a:r>
              <a:rPr lang="en-GB" sz="1100" dirty="0">
                <a:latin typeface="Roboto"/>
                <a:cs typeface="Roboto"/>
              </a:rPr>
              <a:t> </a:t>
            </a:r>
            <a:r>
              <a:rPr lang="en-GB" sz="1100" dirty="0" err="1">
                <a:latin typeface="Roboto"/>
                <a:cs typeface="Roboto"/>
              </a:rPr>
              <a:t>olakšavaju</a:t>
            </a:r>
            <a:r>
              <a:rPr lang="en-GB" sz="1100" dirty="0">
                <a:latin typeface="Roboto"/>
                <a:cs typeface="Roboto"/>
              </a:rPr>
              <a:t> </a:t>
            </a:r>
            <a:r>
              <a:rPr lang="en-GB" sz="1100" dirty="0" err="1">
                <a:latin typeface="Roboto"/>
                <a:cs typeface="Roboto"/>
              </a:rPr>
              <a:t>prikupljanje</a:t>
            </a:r>
            <a:r>
              <a:rPr lang="en-GB" sz="1100" dirty="0">
                <a:latin typeface="Roboto"/>
                <a:cs typeface="Roboto"/>
              </a:rPr>
              <a:t> </a:t>
            </a:r>
            <a:r>
              <a:rPr lang="en-GB" sz="1100" dirty="0" err="1">
                <a:latin typeface="Roboto"/>
                <a:cs typeface="Roboto"/>
              </a:rPr>
              <a:t>podataka</a:t>
            </a:r>
            <a:r>
              <a:rPr lang="en-GB" sz="1100" dirty="0">
                <a:latin typeface="Roboto"/>
                <a:cs typeface="Roboto"/>
              </a:rPr>
              <a:t> sa IR </a:t>
            </a:r>
            <a:r>
              <a:rPr lang="en-GB" sz="1100" dirty="0" err="1">
                <a:latin typeface="Roboto"/>
                <a:cs typeface="Roboto"/>
              </a:rPr>
              <a:t>ili</a:t>
            </a:r>
            <a:r>
              <a:rPr lang="en-GB" sz="1100" dirty="0">
                <a:latin typeface="Roboto"/>
                <a:cs typeface="Roboto"/>
              </a:rPr>
              <a:t> </a:t>
            </a:r>
            <a:r>
              <a:rPr lang="en-GB" sz="1100" dirty="0" err="1">
                <a:latin typeface="Roboto"/>
                <a:cs typeface="Roboto"/>
              </a:rPr>
              <a:t>kablovskih</a:t>
            </a:r>
            <a:r>
              <a:rPr lang="en-GB" sz="1100" dirty="0">
                <a:latin typeface="Roboto"/>
                <a:cs typeface="Roboto"/>
              </a:rPr>
              <a:t> </a:t>
            </a:r>
            <a:r>
              <a:rPr lang="en-GB" sz="1100" dirty="0" err="1">
                <a:latin typeface="Roboto"/>
                <a:cs typeface="Roboto"/>
              </a:rPr>
              <a:t>senzora</a:t>
            </a:r>
            <a:r>
              <a:rPr lang="en-GB" sz="1100" dirty="0">
                <a:latin typeface="Roboto"/>
                <a:cs typeface="Roboto"/>
              </a:rPr>
              <a:t> (8 po </a:t>
            </a:r>
            <a:r>
              <a:rPr lang="en-GB" sz="1100" dirty="0" err="1">
                <a:latin typeface="Roboto"/>
                <a:cs typeface="Roboto"/>
              </a:rPr>
              <a:t>kartici</a:t>
            </a:r>
            <a:r>
              <a:rPr lang="en-GB" sz="1100" dirty="0">
                <a:latin typeface="Roboto"/>
                <a:cs typeface="Roboto"/>
              </a:rPr>
              <a:t> sa </a:t>
            </a:r>
            <a:r>
              <a:rPr lang="en-GB" sz="1100" dirty="0" err="1">
                <a:latin typeface="Roboto"/>
                <a:cs typeface="Roboto"/>
              </a:rPr>
              <a:t>podacima</a:t>
            </a:r>
            <a:r>
              <a:rPr lang="en-GB" sz="1100" dirty="0">
                <a:latin typeface="Roboto"/>
                <a:cs typeface="Roboto"/>
              </a:rPr>
              <a:t>) i </a:t>
            </a:r>
            <a:r>
              <a:rPr lang="en-GB" sz="1100" dirty="0" err="1">
                <a:latin typeface="Roboto"/>
                <a:cs typeface="Roboto"/>
              </a:rPr>
              <a:t>prenose</a:t>
            </a:r>
            <a:r>
              <a:rPr lang="en-GB" sz="1100" dirty="0">
                <a:latin typeface="Roboto"/>
                <a:cs typeface="Roboto"/>
              </a:rPr>
              <a:t> </a:t>
            </a:r>
            <a:r>
              <a:rPr lang="en-GB" sz="1100" dirty="0" err="1">
                <a:latin typeface="Roboto"/>
                <a:cs typeface="Roboto"/>
              </a:rPr>
              <a:t>ih</a:t>
            </a:r>
            <a:r>
              <a:rPr lang="en-GB" sz="1100" dirty="0">
                <a:latin typeface="Roboto"/>
                <a:cs typeface="Roboto"/>
              </a:rPr>
              <a:t> </a:t>
            </a:r>
            <a:r>
              <a:rPr lang="en-GB" sz="1100" dirty="0" err="1">
                <a:latin typeface="Roboto"/>
                <a:cs typeface="Roboto"/>
              </a:rPr>
              <a:t>na</a:t>
            </a:r>
            <a:r>
              <a:rPr lang="en-GB" sz="1100" dirty="0">
                <a:latin typeface="Roboto"/>
                <a:cs typeface="Roboto"/>
              </a:rPr>
              <a:t> </a:t>
            </a:r>
            <a:r>
              <a:rPr lang="en-GB" sz="1100" dirty="0" err="1">
                <a:latin typeface="Roboto"/>
                <a:cs typeface="Roboto"/>
              </a:rPr>
              <a:t>sistem</a:t>
            </a:r>
            <a:r>
              <a:rPr lang="en-GB" sz="1100" dirty="0">
                <a:latin typeface="Roboto"/>
                <a:cs typeface="Roboto"/>
              </a:rPr>
              <a:t> </a:t>
            </a:r>
            <a:r>
              <a:rPr lang="sr-Latn-RS" sz="1100" dirty="0">
                <a:latin typeface="Roboto"/>
                <a:cs typeface="Roboto"/>
              </a:rPr>
              <a:t>Klijenta</a:t>
            </a:r>
            <a:r>
              <a:rPr lang="en-GB" sz="1100" dirty="0">
                <a:latin typeface="Roboto"/>
                <a:cs typeface="Roboto"/>
              </a:rPr>
              <a:t> </a:t>
            </a:r>
            <a:r>
              <a:rPr lang="en-GB" sz="1100" dirty="0" err="1">
                <a:latin typeface="Roboto"/>
                <a:cs typeface="Roboto"/>
              </a:rPr>
              <a:t>preko</a:t>
            </a:r>
            <a:r>
              <a:rPr lang="en-GB" sz="1100" dirty="0">
                <a:latin typeface="Roboto"/>
                <a:cs typeface="Roboto"/>
              </a:rPr>
              <a:t> </a:t>
            </a:r>
            <a:r>
              <a:rPr lang="en-GB" sz="1100" dirty="0" err="1">
                <a:latin typeface="Roboto"/>
                <a:cs typeface="Roboto"/>
              </a:rPr>
              <a:t>ModBus</a:t>
            </a:r>
            <a:r>
              <a:rPr lang="en-GB" sz="1100" dirty="0">
                <a:latin typeface="Roboto"/>
                <a:cs typeface="Roboto"/>
              </a:rPr>
              <a:t> </a:t>
            </a:r>
            <a:r>
              <a:rPr lang="en-GB" sz="1100" dirty="0" err="1">
                <a:latin typeface="Roboto"/>
                <a:cs typeface="Roboto"/>
              </a:rPr>
              <a:t>protokola</a:t>
            </a:r>
            <a:r>
              <a:rPr lang="en-GB" sz="1100" dirty="0">
                <a:latin typeface="Roboto"/>
                <a:cs typeface="Roboto"/>
              </a:rPr>
              <a:t>. </a:t>
            </a:r>
            <a:r>
              <a:rPr lang="en-GB" sz="1100" dirty="0" err="1">
                <a:latin typeface="Roboto"/>
                <a:cs typeface="Roboto"/>
              </a:rPr>
              <a:t>Imaju</a:t>
            </a:r>
            <a:r>
              <a:rPr lang="en-GB" sz="1100" dirty="0">
                <a:latin typeface="Roboto"/>
                <a:cs typeface="Roboto"/>
              </a:rPr>
              <a:t> RJ45 </a:t>
            </a:r>
            <a:r>
              <a:rPr lang="en-GB" sz="1100" dirty="0" err="1">
                <a:latin typeface="Roboto"/>
                <a:cs typeface="Roboto"/>
              </a:rPr>
              <a:t>utičnice</a:t>
            </a:r>
            <a:r>
              <a:rPr lang="en-GB" sz="1100" dirty="0">
                <a:latin typeface="Roboto"/>
                <a:cs typeface="Roboto"/>
              </a:rPr>
              <a:t> za </a:t>
            </a:r>
            <a:r>
              <a:rPr lang="en-GB" sz="1100" dirty="0" err="1">
                <a:latin typeface="Roboto"/>
                <a:cs typeface="Roboto"/>
              </a:rPr>
              <a:t>laku</a:t>
            </a:r>
            <a:r>
              <a:rPr lang="en-GB" sz="1100" dirty="0">
                <a:latin typeface="Roboto"/>
                <a:cs typeface="Roboto"/>
              </a:rPr>
              <a:t> </a:t>
            </a:r>
            <a:r>
              <a:rPr lang="en-GB" sz="1100" dirty="0" err="1">
                <a:latin typeface="Roboto"/>
                <a:cs typeface="Roboto"/>
              </a:rPr>
              <a:t>integraciju</a:t>
            </a:r>
            <a:r>
              <a:rPr lang="en-GB" sz="1100" dirty="0">
                <a:latin typeface="Roboto"/>
                <a:cs typeface="Roboto"/>
              </a:rPr>
              <a:t> i </a:t>
            </a:r>
            <a:r>
              <a:rPr lang="en-GB" sz="1100" dirty="0" err="1">
                <a:latin typeface="Roboto"/>
                <a:cs typeface="Roboto"/>
              </a:rPr>
              <a:t>povezivanje</a:t>
            </a:r>
            <a:r>
              <a:rPr lang="en-GB" sz="1100" dirty="0">
                <a:latin typeface="Roboto"/>
                <a:cs typeface="Roboto"/>
              </a:rPr>
              <a:t> sa </a:t>
            </a:r>
            <a:r>
              <a:rPr lang="en-GB" sz="1100" dirty="0" err="1">
                <a:latin typeface="Roboto"/>
                <a:cs typeface="Roboto"/>
              </a:rPr>
              <a:t>vašom</a:t>
            </a:r>
            <a:r>
              <a:rPr lang="en-GB" sz="1100" dirty="0">
                <a:latin typeface="Roboto"/>
                <a:cs typeface="Roboto"/>
              </a:rPr>
              <a:t> RS485 Modbus </a:t>
            </a:r>
            <a:r>
              <a:rPr lang="en-GB" sz="1100" dirty="0" err="1">
                <a:latin typeface="Roboto"/>
                <a:cs typeface="Roboto"/>
              </a:rPr>
              <a:t>mrežom</a:t>
            </a:r>
            <a:r>
              <a:rPr lang="en-GB" sz="1100" dirty="0">
                <a:latin typeface="Roboto"/>
                <a:cs typeface="Roboto"/>
              </a:rPr>
              <a:t>.</a:t>
            </a:r>
            <a:endParaRPr sz="1200" b="1" dirty="0">
              <a:latin typeface="Roboto"/>
              <a:cs typeface="Roboto"/>
            </a:endParaRPr>
          </a:p>
        </p:txBody>
      </p:sp>
      <p:sp>
        <p:nvSpPr>
          <p:cNvPr id="72" name="object 13">
            <a:extLst>
              <a:ext uri="{FF2B5EF4-FFF2-40B4-BE49-F238E27FC236}">
                <a16:creationId xmlns:a16="http://schemas.microsoft.com/office/drawing/2014/main" id="{AE13AC3C-66ED-E32D-DF60-F66795D19E31}"/>
              </a:ext>
            </a:extLst>
          </p:cNvPr>
          <p:cNvSpPr txBox="1"/>
          <p:nvPr/>
        </p:nvSpPr>
        <p:spPr>
          <a:xfrm>
            <a:off x="7629058" y="428625"/>
            <a:ext cx="1832442" cy="111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1500" b="1" spc="-10" dirty="0">
                <a:solidFill>
                  <a:srgbClr val="DE291F"/>
                </a:solidFill>
                <a:latin typeface="Roboto"/>
                <a:cs typeface="Roboto"/>
              </a:rPr>
              <a:t>4 ARM XL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100" dirty="0" err="1">
                <a:latin typeface="Roboto"/>
                <a:cs typeface="Roboto"/>
              </a:rPr>
              <a:t>Jednostavan</a:t>
            </a:r>
            <a:r>
              <a:rPr lang="en-GB" sz="1100" dirty="0">
                <a:latin typeface="Roboto"/>
                <a:cs typeface="Roboto"/>
              </a:rPr>
              <a:t>, </a:t>
            </a:r>
            <a:r>
              <a:rPr lang="en-GB" sz="1100" dirty="0" err="1">
                <a:latin typeface="Roboto"/>
                <a:cs typeface="Roboto"/>
              </a:rPr>
              <a:t>lak</a:t>
            </a:r>
            <a:r>
              <a:rPr lang="en-GB" sz="1100" dirty="0">
                <a:latin typeface="Roboto"/>
                <a:cs typeface="Roboto"/>
              </a:rPr>
              <a:t> za </a:t>
            </a:r>
            <a:r>
              <a:rPr lang="en-GB" sz="1100" dirty="0" err="1">
                <a:latin typeface="Roboto"/>
                <a:cs typeface="Roboto"/>
              </a:rPr>
              <a:t>korišćenje</a:t>
            </a:r>
            <a:r>
              <a:rPr lang="en-GB" sz="1100" dirty="0">
                <a:latin typeface="Roboto"/>
                <a:cs typeface="Roboto"/>
              </a:rPr>
              <a:t>, </a:t>
            </a:r>
            <a:r>
              <a:rPr lang="en-GB" sz="1100" dirty="0" err="1">
                <a:latin typeface="Roboto"/>
                <a:cs typeface="Roboto"/>
              </a:rPr>
              <a:t>unapred</a:t>
            </a:r>
            <a:r>
              <a:rPr lang="en-GB" sz="1100" dirty="0">
                <a:latin typeface="Roboto"/>
                <a:cs typeface="Roboto"/>
              </a:rPr>
              <a:t> </a:t>
            </a:r>
            <a:r>
              <a:rPr lang="en-GB" sz="1100" dirty="0" err="1">
                <a:latin typeface="Roboto"/>
                <a:cs typeface="Roboto"/>
              </a:rPr>
              <a:t>konfigurisan</a:t>
            </a:r>
            <a:r>
              <a:rPr lang="sr-Latn-RS" sz="1100" dirty="0">
                <a:latin typeface="Roboto"/>
                <a:cs typeface="Roboto"/>
              </a:rPr>
              <a:t> </a:t>
            </a:r>
            <a:r>
              <a:rPr lang="en-GB" sz="1100" dirty="0">
                <a:latin typeface="Roboto"/>
                <a:cs typeface="Roboto"/>
              </a:rPr>
              <a:t>panel</a:t>
            </a:r>
            <a:r>
              <a:rPr lang="sr-Latn-RS" sz="1100" dirty="0">
                <a:latin typeface="Roboto"/>
                <a:cs typeface="Roboto"/>
              </a:rPr>
              <a:t> </a:t>
            </a:r>
            <a:r>
              <a:rPr lang="en-GB" sz="1100" dirty="0">
                <a:latin typeface="Roboto"/>
                <a:cs typeface="Roboto"/>
              </a:rPr>
              <a:t>4,3” </a:t>
            </a:r>
            <a:endParaRPr lang="sr-Latn-RS" sz="11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100" dirty="0" err="1">
                <a:latin typeface="Roboto"/>
                <a:cs typeface="Roboto"/>
              </a:rPr>
              <a:t>ekran</a:t>
            </a:r>
            <a:r>
              <a:rPr lang="en-GB" sz="1100" dirty="0">
                <a:latin typeface="Roboto"/>
                <a:cs typeface="Roboto"/>
              </a:rPr>
              <a:t> </a:t>
            </a:r>
            <a:r>
              <a:rPr lang="en-GB" sz="1100" dirty="0" err="1">
                <a:latin typeface="Roboto"/>
                <a:cs typeface="Roboto"/>
              </a:rPr>
              <a:t>osetljiv</a:t>
            </a:r>
            <a:r>
              <a:rPr lang="en-GB" sz="1100" dirty="0">
                <a:latin typeface="Roboto"/>
                <a:cs typeface="Roboto"/>
              </a:rPr>
              <a:t> </a:t>
            </a:r>
            <a:r>
              <a:rPr lang="en-GB" sz="1100" dirty="0" err="1">
                <a:latin typeface="Roboto"/>
                <a:cs typeface="Roboto"/>
              </a:rPr>
              <a:t>na</a:t>
            </a:r>
            <a:r>
              <a:rPr lang="en-GB" sz="1100" dirty="0">
                <a:latin typeface="Roboto"/>
                <a:cs typeface="Roboto"/>
              </a:rPr>
              <a:t> </a:t>
            </a:r>
            <a:r>
              <a:rPr lang="en-GB" sz="1100" dirty="0" err="1">
                <a:latin typeface="Roboto"/>
                <a:cs typeface="Roboto"/>
              </a:rPr>
              <a:t>dodir</a:t>
            </a:r>
            <a:r>
              <a:rPr lang="en-GB" sz="1100" dirty="0">
                <a:latin typeface="Roboto"/>
                <a:cs typeface="Roboto"/>
              </a:rPr>
              <a:t> HMI sa </a:t>
            </a:r>
            <a:r>
              <a:rPr lang="en-GB" sz="1100" dirty="0" err="1">
                <a:latin typeface="Roboto"/>
                <a:cs typeface="Roboto"/>
              </a:rPr>
              <a:t>LoadMap</a:t>
            </a:r>
            <a:r>
              <a:rPr lang="en-GB" sz="1100" dirty="0">
                <a:latin typeface="Roboto"/>
                <a:cs typeface="Roboto"/>
              </a:rPr>
              <a:t>® </a:t>
            </a:r>
            <a:r>
              <a:rPr lang="en-GB" sz="1100" dirty="0" err="1">
                <a:latin typeface="Roboto"/>
                <a:cs typeface="Roboto"/>
              </a:rPr>
              <a:t>softverom</a:t>
            </a:r>
            <a:r>
              <a:rPr lang="en-GB" sz="1100" dirty="0">
                <a:latin typeface="Roboto"/>
                <a:cs typeface="Roboto"/>
              </a:rPr>
              <a:t>.</a:t>
            </a:r>
            <a:endParaRPr sz="1200" b="1" dirty="0">
              <a:latin typeface="Roboto"/>
              <a:cs typeface="Roboto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FD6CCEB-9E0E-C7DB-CD84-53119A48E53A}"/>
              </a:ext>
            </a:extLst>
          </p:cNvPr>
          <p:cNvSpPr txBox="1"/>
          <p:nvPr/>
        </p:nvSpPr>
        <p:spPr>
          <a:xfrm>
            <a:off x="2374900" y="2655570"/>
            <a:ext cx="30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100" b="1" dirty="0">
                <a:solidFill>
                  <a:schemeClr val="bg2"/>
                </a:solidFill>
                <a:latin typeface="Aptos" panose="020B0004020202020204" pitchFamily="34" charset="0"/>
              </a:rPr>
              <a:t>1</a:t>
            </a:r>
            <a:endParaRPr lang="en-GB" sz="1100" b="1" dirty="0">
              <a:solidFill>
                <a:schemeClr val="bg2"/>
              </a:solidFill>
              <a:latin typeface="Aptos" panose="020B00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66DF565-5B8C-072E-F8BE-07EC83E09182}"/>
              </a:ext>
            </a:extLst>
          </p:cNvPr>
          <p:cNvSpPr txBox="1"/>
          <p:nvPr/>
        </p:nvSpPr>
        <p:spPr>
          <a:xfrm>
            <a:off x="4432300" y="2655570"/>
            <a:ext cx="30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100" b="1" dirty="0">
                <a:solidFill>
                  <a:schemeClr val="bg2"/>
                </a:solidFill>
                <a:latin typeface="Aptos" panose="020B0004020202020204" pitchFamily="34" charset="0"/>
              </a:rPr>
              <a:t>2</a:t>
            </a:r>
            <a:endParaRPr lang="en-GB" sz="1100" b="1" dirty="0">
              <a:solidFill>
                <a:schemeClr val="bg2"/>
              </a:solidFill>
              <a:latin typeface="Aptos" panose="020B00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D06ADD1-51A8-0C9D-1517-9BEC95EF9FEC}"/>
              </a:ext>
            </a:extLst>
          </p:cNvPr>
          <p:cNvSpPr txBox="1"/>
          <p:nvPr/>
        </p:nvSpPr>
        <p:spPr>
          <a:xfrm>
            <a:off x="6642100" y="5424815"/>
            <a:ext cx="30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100" b="1" dirty="0">
                <a:solidFill>
                  <a:schemeClr val="bg2"/>
                </a:solidFill>
                <a:latin typeface="Aptos" panose="020B0004020202020204" pitchFamily="34" charset="0"/>
              </a:rPr>
              <a:t>4</a:t>
            </a:r>
            <a:endParaRPr lang="en-GB" sz="1100" b="1" dirty="0">
              <a:solidFill>
                <a:schemeClr val="bg2"/>
              </a:solidFill>
              <a:latin typeface="Aptos" panose="020B00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731681D-E533-D264-41F9-66AC25103BE1}"/>
              </a:ext>
            </a:extLst>
          </p:cNvPr>
          <p:cNvSpPr txBox="1"/>
          <p:nvPr/>
        </p:nvSpPr>
        <p:spPr>
          <a:xfrm>
            <a:off x="6108700" y="2655570"/>
            <a:ext cx="30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100" b="1" dirty="0">
                <a:solidFill>
                  <a:schemeClr val="bg2"/>
                </a:solidFill>
                <a:latin typeface="Aptos" panose="020B0004020202020204" pitchFamily="34" charset="0"/>
              </a:rPr>
              <a:t>3</a:t>
            </a:r>
            <a:endParaRPr lang="en-GB" sz="1100" b="1" dirty="0">
              <a:solidFill>
                <a:schemeClr val="bg2"/>
              </a:solidFill>
              <a:latin typeface="Aptos" panose="020B00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7F11E0C-3E56-3348-55AA-8272698BE828}"/>
              </a:ext>
            </a:extLst>
          </p:cNvPr>
          <p:cNvSpPr txBox="1"/>
          <p:nvPr/>
        </p:nvSpPr>
        <p:spPr>
          <a:xfrm>
            <a:off x="2679700" y="2960370"/>
            <a:ext cx="30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100" b="1" dirty="0">
                <a:solidFill>
                  <a:schemeClr val="bg2"/>
                </a:solidFill>
                <a:latin typeface="Aptos" panose="020B0004020202020204" pitchFamily="34" charset="0"/>
              </a:rPr>
              <a:t>1</a:t>
            </a:r>
            <a:endParaRPr lang="en-GB" sz="1100" b="1" dirty="0">
              <a:solidFill>
                <a:schemeClr val="bg2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247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7035355"/>
            <a:ext cx="635" cy="525145"/>
          </a:xfrm>
          <a:custGeom>
            <a:avLst/>
            <a:gdLst/>
            <a:ahLst/>
            <a:cxnLst/>
            <a:rect l="l" t="t" r="r" b="b"/>
            <a:pathLst>
              <a:path w="635" h="525145">
                <a:moveTo>
                  <a:pt x="0" y="524649"/>
                </a:moveTo>
                <a:lnTo>
                  <a:pt x="596" y="524649"/>
                </a:lnTo>
                <a:lnTo>
                  <a:pt x="596" y="0"/>
                </a:lnTo>
                <a:lnTo>
                  <a:pt x="0" y="0"/>
                </a:lnTo>
                <a:lnTo>
                  <a:pt x="0" y="524649"/>
                </a:lnTo>
                <a:close/>
              </a:path>
            </a:pathLst>
          </a:custGeom>
          <a:solidFill>
            <a:srgbClr val="E1E0E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96" y="7035355"/>
            <a:ext cx="10691495" cy="525145"/>
            <a:chOff x="596" y="7035355"/>
            <a:chExt cx="10691495" cy="525145"/>
          </a:xfrm>
        </p:grpSpPr>
        <p:sp>
          <p:nvSpPr>
            <p:cNvPr id="8" name="object 8"/>
            <p:cNvSpPr/>
            <p:nvPr/>
          </p:nvSpPr>
          <p:spPr>
            <a:xfrm>
              <a:off x="3387597" y="7035355"/>
              <a:ext cx="7304405" cy="525145"/>
            </a:xfrm>
            <a:custGeom>
              <a:avLst/>
              <a:gdLst/>
              <a:ahLst/>
              <a:cxnLst/>
              <a:rect l="l" t="t" r="r" b="b"/>
              <a:pathLst>
                <a:path w="7304405" h="525145">
                  <a:moveTo>
                    <a:pt x="0" y="524649"/>
                  </a:moveTo>
                  <a:lnTo>
                    <a:pt x="7304405" y="524649"/>
                  </a:lnTo>
                  <a:lnTo>
                    <a:pt x="7304405" y="0"/>
                  </a:lnTo>
                  <a:lnTo>
                    <a:pt x="0" y="0"/>
                  </a:lnTo>
                  <a:lnTo>
                    <a:pt x="0" y="524649"/>
                  </a:lnTo>
                  <a:close/>
                </a:path>
              </a:pathLst>
            </a:custGeom>
            <a:solidFill>
              <a:srgbClr val="E1E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6" y="7035355"/>
              <a:ext cx="3387090" cy="525145"/>
            </a:xfrm>
            <a:custGeom>
              <a:avLst/>
              <a:gdLst/>
              <a:ahLst/>
              <a:cxnLst/>
              <a:rect l="l" t="t" r="r" b="b"/>
              <a:pathLst>
                <a:path w="3387090" h="525145">
                  <a:moveTo>
                    <a:pt x="3387001" y="0"/>
                  </a:moveTo>
                  <a:lnTo>
                    <a:pt x="0" y="0"/>
                  </a:lnTo>
                  <a:lnTo>
                    <a:pt x="0" y="524649"/>
                  </a:lnTo>
                  <a:lnTo>
                    <a:pt x="3387001" y="524649"/>
                  </a:lnTo>
                  <a:lnTo>
                    <a:pt x="3387001" y="0"/>
                  </a:lnTo>
                  <a:close/>
                </a:path>
              </a:pathLst>
            </a:custGeom>
            <a:solidFill>
              <a:srgbClr val="DE2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63597" y="7095566"/>
              <a:ext cx="1827326" cy="404233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575650" y="1483453"/>
            <a:ext cx="124374" cy="5009536"/>
            <a:chOff x="575650" y="2627109"/>
            <a:chExt cx="50800" cy="3865879"/>
          </a:xfrm>
        </p:grpSpPr>
        <p:sp>
          <p:nvSpPr>
            <p:cNvPr id="14" name="object 14"/>
            <p:cNvSpPr/>
            <p:nvPr/>
          </p:nvSpPr>
          <p:spPr>
            <a:xfrm>
              <a:off x="601050" y="2652506"/>
              <a:ext cx="0" cy="3815079"/>
            </a:xfrm>
            <a:custGeom>
              <a:avLst/>
              <a:gdLst/>
              <a:ahLst/>
              <a:cxnLst/>
              <a:rect l="l" t="t" r="r" b="b"/>
              <a:pathLst>
                <a:path h="3815079">
                  <a:moveTo>
                    <a:pt x="0" y="381469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936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5640" y="2627108"/>
              <a:ext cx="50800" cy="3865879"/>
            </a:xfrm>
            <a:custGeom>
              <a:avLst/>
              <a:gdLst/>
              <a:ahLst/>
              <a:cxnLst/>
              <a:rect l="l" t="t" r="r" b="b"/>
              <a:pathLst>
                <a:path w="50800" h="3865879">
                  <a:moveTo>
                    <a:pt x="50800" y="3840099"/>
                  </a:moveTo>
                  <a:lnTo>
                    <a:pt x="48806" y="3830218"/>
                  </a:lnTo>
                  <a:lnTo>
                    <a:pt x="43370" y="3822141"/>
                  </a:lnTo>
                  <a:lnTo>
                    <a:pt x="35293" y="3816693"/>
                  </a:lnTo>
                  <a:lnTo>
                    <a:pt x="25400" y="3814699"/>
                  </a:lnTo>
                  <a:lnTo>
                    <a:pt x="15519" y="3816693"/>
                  </a:lnTo>
                  <a:lnTo>
                    <a:pt x="7442" y="3822141"/>
                  </a:lnTo>
                  <a:lnTo>
                    <a:pt x="1993" y="3830218"/>
                  </a:lnTo>
                  <a:lnTo>
                    <a:pt x="0" y="3840099"/>
                  </a:lnTo>
                  <a:lnTo>
                    <a:pt x="1993" y="3849992"/>
                  </a:lnTo>
                  <a:lnTo>
                    <a:pt x="7442" y="3858069"/>
                  </a:lnTo>
                  <a:lnTo>
                    <a:pt x="15519" y="3863505"/>
                  </a:lnTo>
                  <a:lnTo>
                    <a:pt x="25400" y="3865499"/>
                  </a:lnTo>
                  <a:lnTo>
                    <a:pt x="35293" y="3863505"/>
                  </a:lnTo>
                  <a:lnTo>
                    <a:pt x="43370" y="3858069"/>
                  </a:lnTo>
                  <a:lnTo>
                    <a:pt x="48806" y="3849992"/>
                  </a:lnTo>
                  <a:lnTo>
                    <a:pt x="50800" y="3840099"/>
                  </a:lnTo>
                  <a:close/>
                </a:path>
                <a:path w="50800" h="3865879">
                  <a:moveTo>
                    <a:pt x="50800" y="25400"/>
                  </a:moveTo>
                  <a:lnTo>
                    <a:pt x="48806" y="15519"/>
                  </a:lnTo>
                  <a:lnTo>
                    <a:pt x="43370" y="7442"/>
                  </a:lnTo>
                  <a:lnTo>
                    <a:pt x="35293" y="2006"/>
                  </a:lnTo>
                  <a:lnTo>
                    <a:pt x="25400" y="0"/>
                  </a:lnTo>
                  <a:lnTo>
                    <a:pt x="15519" y="2006"/>
                  </a:lnTo>
                  <a:lnTo>
                    <a:pt x="7442" y="7442"/>
                  </a:lnTo>
                  <a:lnTo>
                    <a:pt x="1993" y="15519"/>
                  </a:lnTo>
                  <a:lnTo>
                    <a:pt x="0" y="25400"/>
                  </a:lnTo>
                  <a:lnTo>
                    <a:pt x="1993" y="35293"/>
                  </a:lnTo>
                  <a:lnTo>
                    <a:pt x="7442" y="43370"/>
                  </a:lnTo>
                  <a:lnTo>
                    <a:pt x="15519" y="48806"/>
                  </a:lnTo>
                  <a:lnTo>
                    <a:pt x="25400" y="50800"/>
                  </a:lnTo>
                  <a:lnTo>
                    <a:pt x="35293" y="48806"/>
                  </a:lnTo>
                  <a:lnTo>
                    <a:pt x="43370" y="43370"/>
                  </a:lnTo>
                  <a:lnTo>
                    <a:pt x="48806" y="35293"/>
                  </a:lnTo>
                  <a:lnTo>
                    <a:pt x="50800" y="25400"/>
                  </a:lnTo>
                  <a:close/>
                </a:path>
              </a:pathLst>
            </a:custGeom>
            <a:solidFill>
              <a:srgbClr val="1936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20"/>
              </a:spcBef>
            </a:pPr>
            <a:r>
              <a:rPr dirty="0"/>
              <a:t>Power</a:t>
            </a:r>
            <a:r>
              <a:rPr spc="-30" dirty="0"/>
              <a:t> </a:t>
            </a:r>
            <a:r>
              <a:rPr dirty="0"/>
              <a:t>On.</a:t>
            </a:r>
            <a:r>
              <a:rPr spc="-30" dirty="0"/>
              <a:t> </a:t>
            </a:r>
            <a:r>
              <a:rPr dirty="0"/>
              <a:t>Peace</a:t>
            </a:r>
            <a:r>
              <a:rPr spc="-3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-20" dirty="0"/>
              <a:t>Mind</a:t>
            </a:r>
          </a:p>
        </p:txBody>
      </p:sp>
      <p:sp>
        <p:nvSpPr>
          <p:cNvPr id="58" name="object 13">
            <a:extLst>
              <a:ext uri="{FF2B5EF4-FFF2-40B4-BE49-F238E27FC236}">
                <a16:creationId xmlns:a16="http://schemas.microsoft.com/office/drawing/2014/main" id="{1D8A7CE7-732B-6E1E-0DF3-220A6C6D1406}"/>
              </a:ext>
            </a:extLst>
          </p:cNvPr>
          <p:cNvSpPr txBox="1"/>
          <p:nvPr/>
        </p:nvSpPr>
        <p:spPr>
          <a:xfrm>
            <a:off x="897890" y="657225"/>
            <a:ext cx="9020809" cy="2831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1500" b="1" spc="-10" dirty="0">
                <a:solidFill>
                  <a:srgbClr val="DE291F"/>
                </a:solidFill>
                <a:latin typeface="Roboto"/>
                <a:cs typeface="Roboto"/>
              </a:rPr>
              <a:t>MCC kasetno 24x7 termalni nadzor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sr-Latn-RS" sz="1500" b="1" spc="-10" dirty="0">
              <a:solidFill>
                <a:srgbClr val="DE291F"/>
              </a:solidFill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1200" b="1" u="sng" dirty="0">
                <a:latin typeface="Roboto"/>
                <a:cs typeface="Roboto"/>
              </a:rPr>
              <a:t>Problem: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1200" dirty="0">
                <a:latin typeface="Roboto"/>
                <a:cs typeface="Roboto"/>
              </a:rPr>
              <a:t>U okviru elektro infrastrukture, MCC ormani i kasetni/izvlačivi ormani predstavljaju glavni izvod kvarova.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1200" dirty="0">
                <a:latin typeface="Roboto"/>
                <a:cs typeface="Roboto"/>
              </a:rPr>
              <a:t>Ovi kvarovi se dešavaju zbog raznih faktora, a između ostalog:</a:t>
            </a:r>
          </a:p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sr-Latn-RS" sz="1200" dirty="0">
                <a:latin typeface="Roboto"/>
                <a:cs typeface="Roboto"/>
              </a:rPr>
              <a:t>Efekat konstantnih termalnih ciklusa na spojevima</a:t>
            </a:r>
          </a:p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sr-Latn-RS" sz="1200" dirty="0">
                <a:latin typeface="Roboto"/>
                <a:cs typeface="Roboto"/>
              </a:rPr>
              <a:t>Slabljenje opružnih sistema konektora („čeljusti“)</a:t>
            </a:r>
          </a:p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sr-Latn-RS" sz="1200" dirty="0">
                <a:latin typeface="Roboto"/>
                <a:cs typeface="Roboto"/>
              </a:rPr>
              <a:t>Veliki broj spojeva urađenih na terenu</a:t>
            </a:r>
          </a:p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sr-Latn-RS" sz="1200" dirty="0">
                <a:latin typeface="Roboto"/>
                <a:cs typeface="Roboto"/>
              </a:rPr>
              <a:t>Poteškoće u održavanju kaseta</a:t>
            </a:r>
          </a:p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endParaRPr lang="sr-Latn-RS" sz="12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1200" b="1" u="sng" dirty="0">
                <a:latin typeface="Roboto"/>
                <a:cs typeface="Roboto"/>
              </a:rPr>
              <a:t>Rešenje: Jedinstveno „u kaseti“ 24x7 termički nadzor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200" dirty="0">
                <a:latin typeface="Roboto"/>
                <a:cs typeface="Roboto"/>
              </a:rPr>
              <a:t>Kao </a:t>
            </a:r>
            <a:r>
              <a:rPr lang="en-GB" sz="1200" dirty="0" err="1">
                <a:latin typeface="Roboto"/>
                <a:cs typeface="Roboto"/>
              </a:rPr>
              <a:t>svetski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lider</a:t>
            </a:r>
            <a:r>
              <a:rPr lang="en-GB" sz="1200" dirty="0">
                <a:latin typeface="Roboto"/>
                <a:cs typeface="Roboto"/>
              </a:rPr>
              <a:t> u </a:t>
            </a:r>
            <a:r>
              <a:rPr lang="en-GB" sz="1200" dirty="0" err="1">
                <a:latin typeface="Roboto"/>
                <a:cs typeface="Roboto"/>
              </a:rPr>
              <a:t>termičkom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nadzoru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električne</a:t>
            </a:r>
            <a:r>
              <a:rPr lang="en-GB" sz="1200" dirty="0">
                <a:latin typeface="Roboto"/>
                <a:cs typeface="Roboto"/>
              </a:rPr>
              <a:t> i </a:t>
            </a:r>
            <a:r>
              <a:rPr lang="en-GB" sz="1200" dirty="0" err="1">
                <a:latin typeface="Roboto"/>
                <a:cs typeface="Roboto"/>
              </a:rPr>
              <a:t>mehaničke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infrastrukture</a:t>
            </a:r>
            <a:r>
              <a:rPr lang="en-GB" sz="1200" dirty="0">
                <a:latin typeface="Roboto"/>
                <a:cs typeface="Roboto"/>
              </a:rPr>
              <a:t>, E</a:t>
            </a:r>
            <a:r>
              <a:rPr lang="sr-Latn-RS" sz="1200" dirty="0">
                <a:latin typeface="Roboto"/>
                <a:cs typeface="Roboto"/>
              </a:rPr>
              <a:t>x</a:t>
            </a:r>
            <a:r>
              <a:rPr lang="en-GB" sz="1200" dirty="0" err="1">
                <a:latin typeface="Roboto"/>
                <a:cs typeface="Roboto"/>
              </a:rPr>
              <a:t>ertherm</a:t>
            </a:r>
            <a:r>
              <a:rPr lang="en-GB" sz="1200" dirty="0">
                <a:latin typeface="Roboto"/>
                <a:cs typeface="Roboto"/>
              </a:rPr>
              <a:t> je </a:t>
            </a:r>
            <a:r>
              <a:rPr lang="en-GB" sz="1200" dirty="0" err="1">
                <a:latin typeface="Roboto"/>
                <a:cs typeface="Roboto"/>
              </a:rPr>
              <a:t>razvio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jedinstveno</a:t>
            </a:r>
            <a:r>
              <a:rPr lang="en-GB" sz="1200" dirty="0">
                <a:latin typeface="Roboto"/>
                <a:cs typeface="Roboto"/>
              </a:rPr>
              <a:t>, </a:t>
            </a:r>
            <a:r>
              <a:rPr lang="en-GB" sz="1200" dirty="0" err="1">
                <a:latin typeface="Roboto"/>
                <a:cs typeface="Roboto"/>
              </a:rPr>
              <a:t>jeftino</a:t>
            </a:r>
            <a:r>
              <a:rPr lang="en-GB" sz="1200" dirty="0">
                <a:latin typeface="Roboto"/>
                <a:cs typeface="Roboto"/>
              </a:rPr>
              <a:t>, </a:t>
            </a:r>
            <a:r>
              <a:rPr lang="en-GB" sz="1200" dirty="0" err="1">
                <a:latin typeface="Roboto"/>
                <a:cs typeface="Roboto"/>
              </a:rPr>
              <a:t>patentirano</a:t>
            </a:r>
            <a:r>
              <a:rPr lang="en-GB" sz="1200" dirty="0">
                <a:latin typeface="Roboto"/>
                <a:cs typeface="Roboto"/>
              </a:rPr>
              <a:t> E</a:t>
            </a:r>
            <a:r>
              <a:rPr lang="sr-Latn-RS" sz="1200" dirty="0">
                <a:latin typeface="Roboto"/>
                <a:cs typeface="Roboto"/>
              </a:rPr>
              <a:t>x</a:t>
            </a:r>
            <a:r>
              <a:rPr lang="en-GB" sz="1200" dirty="0" err="1">
                <a:latin typeface="Roboto"/>
                <a:cs typeface="Roboto"/>
              </a:rPr>
              <a:t>ertherm</a:t>
            </a:r>
            <a:r>
              <a:rPr lang="en-GB" sz="1200" dirty="0">
                <a:latin typeface="Roboto"/>
                <a:cs typeface="Roboto"/>
              </a:rPr>
              <a:t> MCC 24</a:t>
            </a:r>
            <a:r>
              <a:rPr lang="sr-Latn-RS" sz="1200" dirty="0">
                <a:latin typeface="Roboto"/>
                <a:cs typeface="Roboto"/>
              </a:rPr>
              <a:t>x</a:t>
            </a:r>
            <a:r>
              <a:rPr lang="en-GB" sz="1200" dirty="0">
                <a:latin typeface="Roboto"/>
                <a:cs typeface="Roboto"/>
              </a:rPr>
              <a:t>7 </a:t>
            </a:r>
            <a:r>
              <a:rPr lang="en-GB" sz="1200" dirty="0" err="1">
                <a:latin typeface="Roboto"/>
                <a:cs typeface="Roboto"/>
              </a:rPr>
              <a:t>rešenje</a:t>
            </a:r>
            <a:r>
              <a:rPr lang="en-GB" sz="1200" dirty="0">
                <a:latin typeface="Roboto"/>
                <a:cs typeface="Roboto"/>
              </a:rPr>
              <a:t> za </a:t>
            </a:r>
            <a:r>
              <a:rPr lang="en-GB" sz="1200" dirty="0" err="1">
                <a:latin typeface="Roboto"/>
                <a:cs typeface="Roboto"/>
              </a:rPr>
              <a:t>termalni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nadzor</a:t>
            </a:r>
            <a:r>
              <a:rPr lang="en-GB" sz="1200" dirty="0">
                <a:latin typeface="Roboto"/>
                <a:cs typeface="Roboto"/>
              </a:rPr>
              <a:t>. </a:t>
            </a:r>
            <a:r>
              <a:rPr lang="en-GB" sz="1200" dirty="0" err="1">
                <a:latin typeface="Roboto"/>
                <a:cs typeface="Roboto"/>
              </a:rPr>
              <a:t>Jednostavan</a:t>
            </a:r>
            <a:r>
              <a:rPr lang="en-GB" sz="1200" dirty="0">
                <a:latin typeface="Roboto"/>
                <a:cs typeface="Roboto"/>
              </a:rPr>
              <a:t> i </a:t>
            </a:r>
            <a:r>
              <a:rPr lang="en-GB" sz="1200" dirty="0" err="1">
                <a:latin typeface="Roboto"/>
                <a:cs typeface="Roboto"/>
              </a:rPr>
              <a:t>lak</a:t>
            </a:r>
            <a:r>
              <a:rPr lang="en-GB" sz="1200" dirty="0">
                <a:latin typeface="Roboto"/>
                <a:cs typeface="Roboto"/>
              </a:rPr>
              <a:t> za </a:t>
            </a:r>
            <a:r>
              <a:rPr lang="en-GB" sz="1200" dirty="0" err="1">
                <a:latin typeface="Roboto"/>
                <a:cs typeface="Roboto"/>
              </a:rPr>
              <a:t>postavljanje</a:t>
            </a:r>
            <a:r>
              <a:rPr lang="en-GB" sz="1200" dirty="0">
                <a:latin typeface="Roboto"/>
                <a:cs typeface="Roboto"/>
              </a:rPr>
              <a:t> i </a:t>
            </a:r>
            <a:r>
              <a:rPr lang="en-GB" sz="1200" dirty="0" err="1">
                <a:latin typeface="Roboto"/>
                <a:cs typeface="Roboto"/>
              </a:rPr>
              <a:t>potpuno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smešten</a:t>
            </a:r>
            <a:r>
              <a:rPr lang="en-GB" sz="1200" dirty="0">
                <a:latin typeface="Roboto"/>
                <a:cs typeface="Roboto"/>
              </a:rPr>
              <a:t> u </a:t>
            </a:r>
            <a:r>
              <a:rPr lang="sr-Latn-RS" sz="1200" dirty="0">
                <a:latin typeface="Roboto"/>
                <a:cs typeface="Roboto"/>
              </a:rPr>
              <a:t>kasetu</a:t>
            </a:r>
            <a:r>
              <a:rPr lang="en-GB" sz="1200" dirty="0">
                <a:latin typeface="Roboto"/>
                <a:cs typeface="Roboto"/>
              </a:rPr>
              <a:t>, </a:t>
            </a:r>
            <a:r>
              <a:rPr lang="en-GB" sz="1200" dirty="0" err="1">
                <a:latin typeface="Roboto"/>
                <a:cs typeface="Roboto"/>
              </a:rPr>
              <a:t>ovo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rešenje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pruža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mogućnost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trajnog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termičkog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nadgledanja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kritičnih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priključaka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na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zadnjoj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strani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sr-Latn-RS" sz="1200" dirty="0">
                <a:latin typeface="Roboto"/>
                <a:cs typeface="Roboto"/>
              </a:rPr>
              <a:t>kasete</a:t>
            </a:r>
            <a:r>
              <a:rPr lang="en-GB" sz="1200" dirty="0">
                <a:latin typeface="Roboto"/>
                <a:cs typeface="Roboto"/>
              </a:rPr>
              <a:t>,</a:t>
            </a:r>
            <a:endParaRPr sz="1200" dirty="0">
              <a:latin typeface="Roboto"/>
              <a:cs typeface="Roboto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C1B0D53F-BC76-169A-28BD-6775C29D2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100" y="3488769"/>
            <a:ext cx="5281118" cy="279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13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79964" y="223"/>
            <a:ext cx="7017384" cy="2507615"/>
          </a:xfrm>
          <a:custGeom>
            <a:avLst/>
            <a:gdLst/>
            <a:ahLst/>
            <a:cxnLst/>
            <a:rect l="l" t="t" r="r" b="b"/>
            <a:pathLst>
              <a:path w="7017384" h="2507615">
                <a:moveTo>
                  <a:pt x="6464990" y="899059"/>
                </a:moveTo>
                <a:lnTo>
                  <a:pt x="6477364" y="853672"/>
                </a:lnTo>
                <a:lnTo>
                  <a:pt x="6507303" y="840423"/>
                </a:lnTo>
                <a:lnTo>
                  <a:pt x="6522932" y="831381"/>
                </a:lnTo>
                <a:lnTo>
                  <a:pt x="6548799" y="833067"/>
                </a:lnTo>
                <a:lnTo>
                  <a:pt x="6560412" y="838753"/>
                </a:lnTo>
                <a:lnTo>
                  <a:pt x="6582290" y="855072"/>
                </a:lnTo>
                <a:lnTo>
                  <a:pt x="7017203" y="611760"/>
                </a:lnTo>
                <a:lnTo>
                  <a:pt x="7012039" y="630703"/>
                </a:lnTo>
                <a:lnTo>
                  <a:pt x="6591272" y="870408"/>
                </a:lnTo>
                <a:lnTo>
                  <a:pt x="6581455" y="906418"/>
                </a:lnTo>
                <a:lnTo>
                  <a:pt x="6573647" y="886776"/>
                </a:lnTo>
                <a:lnTo>
                  <a:pt x="6577549" y="872461"/>
                </a:lnTo>
                <a:lnTo>
                  <a:pt x="6555628" y="856300"/>
                </a:lnTo>
                <a:lnTo>
                  <a:pt x="6544237" y="849799"/>
                </a:lnTo>
                <a:lnTo>
                  <a:pt x="6531123" y="849619"/>
                </a:lnTo>
                <a:lnTo>
                  <a:pt x="6516285" y="855759"/>
                </a:lnTo>
                <a:lnTo>
                  <a:pt x="6500130" y="866733"/>
                </a:lnTo>
                <a:lnTo>
                  <a:pt x="6483433" y="879694"/>
                </a:lnTo>
                <a:lnTo>
                  <a:pt x="6474526" y="912364"/>
                </a:lnTo>
                <a:lnTo>
                  <a:pt x="6464990" y="899059"/>
                </a:lnTo>
                <a:close/>
              </a:path>
              <a:path w="7017384" h="2507615">
                <a:moveTo>
                  <a:pt x="7012863" y="0"/>
                </a:moveTo>
                <a:lnTo>
                  <a:pt x="7017387" y="224819"/>
                </a:lnTo>
                <a:lnTo>
                  <a:pt x="7014737" y="226304"/>
                </a:lnTo>
                <a:lnTo>
                  <a:pt x="7012863" y="0"/>
                </a:lnTo>
                <a:close/>
              </a:path>
              <a:path w="7017384" h="2507615">
                <a:moveTo>
                  <a:pt x="5884099" y="567296"/>
                </a:moveTo>
                <a:lnTo>
                  <a:pt x="5897656" y="517570"/>
                </a:lnTo>
                <a:lnTo>
                  <a:pt x="5898846" y="851186"/>
                </a:lnTo>
                <a:lnTo>
                  <a:pt x="7014737" y="226304"/>
                </a:lnTo>
                <a:lnTo>
                  <a:pt x="7014803" y="234300"/>
                </a:lnTo>
                <a:lnTo>
                  <a:pt x="5896267" y="860648"/>
                </a:lnTo>
                <a:lnTo>
                  <a:pt x="5880556" y="918274"/>
                </a:lnTo>
                <a:lnTo>
                  <a:pt x="5880237" y="871163"/>
                </a:lnTo>
                <a:lnTo>
                  <a:pt x="5882816" y="861701"/>
                </a:lnTo>
                <a:lnTo>
                  <a:pt x="5884099" y="567296"/>
                </a:lnTo>
                <a:close/>
              </a:path>
              <a:path w="7017384" h="2507615">
                <a:moveTo>
                  <a:pt x="5145632" y="89268"/>
                </a:moveTo>
                <a:lnTo>
                  <a:pt x="5165597" y="16039"/>
                </a:lnTo>
                <a:lnTo>
                  <a:pt x="5192978" y="12172"/>
                </a:lnTo>
                <a:lnTo>
                  <a:pt x="5206429" y="11116"/>
                </a:lnTo>
                <a:lnTo>
                  <a:pt x="5230464" y="19525"/>
                </a:lnTo>
                <a:lnTo>
                  <a:pt x="5240584" y="30689"/>
                </a:lnTo>
                <a:lnTo>
                  <a:pt x="5288229" y="779"/>
                </a:lnTo>
                <a:lnTo>
                  <a:pt x="7012863" y="0"/>
                </a:lnTo>
                <a:lnTo>
                  <a:pt x="6736054" y="1373"/>
                </a:lnTo>
                <a:lnTo>
                  <a:pt x="6689419" y="27579"/>
                </a:lnTo>
                <a:lnTo>
                  <a:pt x="6696778" y="589"/>
                </a:lnTo>
                <a:lnTo>
                  <a:pt x="6025301" y="1092"/>
                </a:lnTo>
                <a:lnTo>
                  <a:pt x="6009779" y="9744"/>
                </a:lnTo>
                <a:lnTo>
                  <a:pt x="6011790" y="2367"/>
                </a:lnTo>
                <a:lnTo>
                  <a:pt x="5327501" y="1581"/>
                </a:lnTo>
                <a:lnTo>
                  <a:pt x="5249566" y="46025"/>
                </a:lnTo>
                <a:lnTo>
                  <a:pt x="5235553" y="97425"/>
                </a:lnTo>
                <a:lnTo>
                  <a:pt x="5219149" y="109311"/>
                </a:lnTo>
                <a:lnTo>
                  <a:pt x="5203795" y="117347"/>
                </a:lnTo>
                <a:lnTo>
                  <a:pt x="5178255" y="114458"/>
                </a:lnTo>
                <a:lnTo>
                  <a:pt x="5167036" y="107325"/>
                </a:lnTo>
                <a:lnTo>
                  <a:pt x="5145632" y="89268"/>
                </a:lnTo>
                <a:close/>
              </a:path>
              <a:path w="7017384" h="2507615">
                <a:moveTo>
                  <a:pt x="6474526" y="912364"/>
                </a:moveTo>
                <a:lnTo>
                  <a:pt x="6483433" y="879694"/>
                </a:lnTo>
                <a:lnTo>
                  <a:pt x="6491241" y="899337"/>
                </a:lnTo>
                <a:lnTo>
                  <a:pt x="6499591" y="916992"/>
                </a:lnTo>
                <a:lnTo>
                  <a:pt x="6509256" y="929826"/>
                </a:lnTo>
                <a:lnTo>
                  <a:pt x="6520646" y="936331"/>
                </a:lnTo>
                <a:lnTo>
                  <a:pt x="6533761" y="936507"/>
                </a:lnTo>
                <a:lnTo>
                  <a:pt x="6560855" y="933694"/>
                </a:lnTo>
                <a:lnTo>
                  <a:pt x="6564758" y="919380"/>
                </a:lnTo>
                <a:lnTo>
                  <a:pt x="6581455" y="906418"/>
                </a:lnTo>
                <a:lnTo>
                  <a:pt x="6591272" y="870408"/>
                </a:lnTo>
                <a:lnTo>
                  <a:pt x="6598284" y="892974"/>
                </a:lnTo>
                <a:lnTo>
                  <a:pt x="6586998" y="934372"/>
                </a:lnTo>
                <a:lnTo>
                  <a:pt x="6569831" y="949053"/>
                </a:lnTo>
                <a:lnTo>
                  <a:pt x="6541721" y="955593"/>
                </a:lnTo>
                <a:lnTo>
                  <a:pt x="6516014" y="953319"/>
                </a:lnTo>
                <a:lnTo>
                  <a:pt x="6492710" y="942231"/>
                </a:lnTo>
                <a:lnTo>
                  <a:pt x="6484062" y="925670"/>
                </a:lnTo>
                <a:lnTo>
                  <a:pt x="6474526" y="912364"/>
                </a:lnTo>
                <a:close/>
              </a:path>
              <a:path w="7017384" h="2507615">
                <a:moveTo>
                  <a:pt x="5831744" y="469633"/>
                </a:moveTo>
                <a:lnTo>
                  <a:pt x="5842368" y="430666"/>
                </a:lnTo>
                <a:lnTo>
                  <a:pt x="5859291" y="416876"/>
                </a:lnTo>
                <a:lnTo>
                  <a:pt x="5886672" y="413008"/>
                </a:lnTo>
                <a:lnTo>
                  <a:pt x="5900124" y="411949"/>
                </a:lnTo>
                <a:lnTo>
                  <a:pt x="5911908" y="417011"/>
                </a:lnTo>
                <a:lnTo>
                  <a:pt x="5934284" y="431502"/>
                </a:lnTo>
                <a:lnTo>
                  <a:pt x="6696778" y="589"/>
                </a:lnTo>
                <a:lnTo>
                  <a:pt x="6689419" y="27579"/>
                </a:lnTo>
                <a:lnTo>
                  <a:pt x="5943260" y="446862"/>
                </a:lnTo>
                <a:lnTo>
                  <a:pt x="5929250" y="498252"/>
                </a:lnTo>
                <a:lnTo>
                  <a:pt x="5912843" y="510147"/>
                </a:lnTo>
                <a:lnTo>
                  <a:pt x="5910600" y="518377"/>
                </a:lnTo>
                <a:lnTo>
                  <a:pt x="5897656" y="517570"/>
                </a:lnTo>
                <a:lnTo>
                  <a:pt x="5884099" y="567296"/>
                </a:lnTo>
                <a:lnTo>
                  <a:pt x="5884313" y="518228"/>
                </a:lnTo>
                <a:lnTo>
                  <a:pt x="5872128" y="514641"/>
                </a:lnTo>
                <a:lnTo>
                  <a:pt x="5860560" y="508787"/>
                </a:lnTo>
                <a:lnTo>
                  <a:pt x="5849622" y="500622"/>
                </a:lnTo>
                <a:lnTo>
                  <a:pt x="5839326" y="490104"/>
                </a:lnTo>
                <a:lnTo>
                  <a:pt x="5831744" y="469633"/>
                </a:lnTo>
                <a:close/>
              </a:path>
              <a:path w="7017384" h="2507615">
                <a:moveTo>
                  <a:pt x="5880556" y="918274"/>
                </a:moveTo>
                <a:lnTo>
                  <a:pt x="5896267" y="860648"/>
                </a:lnTo>
                <a:lnTo>
                  <a:pt x="5895676" y="1200796"/>
                </a:lnTo>
                <a:lnTo>
                  <a:pt x="5907787" y="1204658"/>
                </a:lnTo>
                <a:lnTo>
                  <a:pt x="5919321" y="1210633"/>
                </a:lnTo>
                <a:lnTo>
                  <a:pt x="5930269" y="1218762"/>
                </a:lnTo>
                <a:lnTo>
                  <a:pt x="5940618" y="1229083"/>
                </a:lnTo>
                <a:lnTo>
                  <a:pt x="5948201" y="1249554"/>
                </a:lnTo>
                <a:lnTo>
                  <a:pt x="5937577" y="1288522"/>
                </a:lnTo>
                <a:lnTo>
                  <a:pt x="5920654" y="1302311"/>
                </a:lnTo>
                <a:lnTo>
                  <a:pt x="5893047" y="1307007"/>
                </a:lnTo>
                <a:lnTo>
                  <a:pt x="5879760" y="1307458"/>
                </a:lnTo>
                <a:lnTo>
                  <a:pt x="5856288" y="1296985"/>
                </a:lnTo>
                <a:lnTo>
                  <a:pt x="5882473" y="1200943"/>
                </a:lnTo>
                <a:lnTo>
                  <a:pt x="5880556" y="918274"/>
                </a:lnTo>
                <a:close/>
              </a:path>
              <a:path w="7017384" h="2507615">
                <a:moveTo>
                  <a:pt x="5550313" y="1067358"/>
                </a:moveTo>
                <a:lnTo>
                  <a:pt x="5554979" y="1050244"/>
                </a:lnTo>
                <a:lnTo>
                  <a:pt x="5851249" y="1218904"/>
                </a:lnTo>
                <a:lnTo>
                  <a:pt x="5853771" y="1209651"/>
                </a:lnTo>
                <a:lnTo>
                  <a:pt x="5868496" y="1203926"/>
                </a:lnTo>
                <a:lnTo>
                  <a:pt x="5869535" y="1200113"/>
                </a:lnTo>
                <a:lnTo>
                  <a:pt x="5882473" y="1200943"/>
                </a:lnTo>
                <a:lnTo>
                  <a:pt x="5856288" y="1296985"/>
                </a:lnTo>
                <a:lnTo>
                  <a:pt x="5847137" y="1282268"/>
                </a:lnTo>
                <a:lnTo>
                  <a:pt x="5837530" y="1269224"/>
                </a:lnTo>
                <a:lnTo>
                  <a:pt x="5828239" y="1255019"/>
                </a:lnTo>
                <a:lnTo>
                  <a:pt x="5834579" y="1231766"/>
                </a:lnTo>
                <a:lnTo>
                  <a:pt x="5550313" y="1067358"/>
                </a:lnTo>
                <a:close/>
              </a:path>
              <a:path w="7017384" h="2507615">
                <a:moveTo>
                  <a:pt x="4857009" y="665093"/>
                </a:moveTo>
                <a:lnTo>
                  <a:pt x="4861127" y="649989"/>
                </a:lnTo>
                <a:lnTo>
                  <a:pt x="5202795" y="845261"/>
                </a:lnTo>
                <a:lnTo>
                  <a:pt x="5555670" y="1047710"/>
                </a:lnTo>
                <a:lnTo>
                  <a:pt x="5882816" y="861701"/>
                </a:lnTo>
                <a:lnTo>
                  <a:pt x="5880237" y="871163"/>
                </a:lnTo>
                <a:lnTo>
                  <a:pt x="5554979" y="1050244"/>
                </a:lnTo>
                <a:lnTo>
                  <a:pt x="5550313" y="1067358"/>
                </a:lnTo>
                <a:lnTo>
                  <a:pt x="5538943" y="1060782"/>
                </a:lnTo>
                <a:lnTo>
                  <a:pt x="5523398" y="1069516"/>
                </a:lnTo>
                <a:lnTo>
                  <a:pt x="5527381" y="1054908"/>
                </a:lnTo>
                <a:lnTo>
                  <a:pt x="5198320" y="861674"/>
                </a:lnTo>
                <a:lnTo>
                  <a:pt x="4857009" y="665093"/>
                </a:lnTo>
                <a:close/>
              </a:path>
              <a:path w="7017384" h="2507615">
                <a:moveTo>
                  <a:pt x="5929250" y="498252"/>
                </a:moveTo>
                <a:lnTo>
                  <a:pt x="5938793" y="463248"/>
                </a:lnTo>
                <a:lnTo>
                  <a:pt x="5946222" y="484282"/>
                </a:lnTo>
                <a:lnTo>
                  <a:pt x="5929250" y="498252"/>
                </a:lnTo>
                <a:close/>
              </a:path>
              <a:path w="7017384" h="2507615">
                <a:moveTo>
                  <a:pt x="4536118" y="490177"/>
                </a:moveTo>
                <a:lnTo>
                  <a:pt x="4550963" y="435724"/>
                </a:lnTo>
                <a:lnTo>
                  <a:pt x="4560382" y="449458"/>
                </a:lnTo>
                <a:lnTo>
                  <a:pt x="4554296" y="471781"/>
                </a:lnTo>
                <a:lnTo>
                  <a:pt x="4861817" y="647455"/>
                </a:lnTo>
                <a:lnTo>
                  <a:pt x="6011790" y="2367"/>
                </a:lnTo>
                <a:lnTo>
                  <a:pt x="6009779" y="9744"/>
                </a:lnTo>
                <a:lnTo>
                  <a:pt x="4861127" y="649989"/>
                </a:lnTo>
                <a:lnTo>
                  <a:pt x="4857009" y="665093"/>
                </a:lnTo>
                <a:lnTo>
                  <a:pt x="4549828" y="488171"/>
                </a:lnTo>
                <a:lnTo>
                  <a:pt x="4536118" y="490177"/>
                </a:lnTo>
                <a:close/>
              </a:path>
              <a:path w="7017384" h="2507615">
                <a:moveTo>
                  <a:pt x="4500596" y="1344716"/>
                </a:moveTo>
                <a:lnTo>
                  <a:pt x="4514258" y="1294606"/>
                </a:lnTo>
                <a:lnTo>
                  <a:pt x="4515568" y="1627781"/>
                </a:lnTo>
                <a:lnTo>
                  <a:pt x="5527381" y="1054908"/>
                </a:lnTo>
                <a:lnTo>
                  <a:pt x="5523398" y="1069516"/>
                </a:lnTo>
                <a:lnTo>
                  <a:pt x="4512989" y="1637242"/>
                </a:lnTo>
                <a:lnTo>
                  <a:pt x="4500007" y="1684859"/>
                </a:lnTo>
                <a:lnTo>
                  <a:pt x="4500596" y="1344716"/>
                </a:lnTo>
                <a:close/>
              </a:path>
              <a:path w="7017384" h="2507615">
                <a:moveTo>
                  <a:pt x="5065611" y="831"/>
                </a:moveTo>
                <a:lnTo>
                  <a:pt x="5288240" y="736"/>
                </a:lnTo>
                <a:lnTo>
                  <a:pt x="5103792" y="1319"/>
                </a:lnTo>
                <a:lnTo>
                  <a:pt x="5098812" y="19587"/>
                </a:lnTo>
                <a:lnTo>
                  <a:pt x="5065611" y="831"/>
                </a:lnTo>
                <a:close/>
              </a:path>
              <a:path w="7017384" h="2507615">
                <a:moveTo>
                  <a:pt x="5235553" y="97425"/>
                </a:moveTo>
                <a:lnTo>
                  <a:pt x="5249566" y="46025"/>
                </a:lnTo>
                <a:lnTo>
                  <a:pt x="5257351" y="65755"/>
                </a:lnTo>
                <a:lnTo>
                  <a:pt x="5252525" y="83454"/>
                </a:lnTo>
                <a:lnTo>
                  <a:pt x="5235553" y="97425"/>
                </a:lnTo>
                <a:close/>
              </a:path>
              <a:path w="7017384" h="2507615">
                <a:moveTo>
                  <a:pt x="5098812" y="19587"/>
                </a:moveTo>
                <a:lnTo>
                  <a:pt x="5103792" y="1319"/>
                </a:lnTo>
                <a:lnTo>
                  <a:pt x="5148945" y="28832"/>
                </a:lnTo>
                <a:lnTo>
                  <a:pt x="5162795" y="26314"/>
                </a:lnTo>
                <a:lnTo>
                  <a:pt x="5148081" y="80284"/>
                </a:lnTo>
                <a:lnTo>
                  <a:pt x="5138560" y="66926"/>
                </a:lnTo>
                <a:lnTo>
                  <a:pt x="5144439" y="45361"/>
                </a:lnTo>
                <a:lnTo>
                  <a:pt x="5098812" y="19587"/>
                </a:lnTo>
                <a:close/>
              </a:path>
              <a:path w="7017384" h="2507615">
                <a:moveTo>
                  <a:pt x="4932136" y="888"/>
                </a:moveTo>
                <a:lnTo>
                  <a:pt x="5064592" y="256"/>
                </a:lnTo>
                <a:lnTo>
                  <a:pt x="5065611" y="831"/>
                </a:lnTo>
                <a:lnTo>
                  <a:pt x="4932136" y="888"/>
                </a:lnTo>
                <a:close/>
              </a:path>
              <a:path w="7017384" h="2507615">
                <a:moveTo>
                  <a:pt x="4500007" y="1684859"/>
                </a:moveTo>
                <a:lnTo>
                  <a:pt x="4512989" y="1637242"/>
                </a:lnTo>
                <a:lnTo>
                  <a:pt x="4510289" y="2033409"/>
                </a:lnTo>
                <a:lnTo>
                  <a:pt x="4494717" y="2042245"/>
                </a:lnTo>
                <a:lnTo>
                  <a:pt x="4499418" y="2025001"/>
                </a:lnTo>
                <a:lnTo>
                  <a:pt x="4500007" y="1684859"/>
                </a:lnTo>
                <a:close/>
              </a:path>
              <a:path w="7017384" h="2507615">
                <a:moveTo>
                  <a:pt x="3698819" y="2450834"/>
                </a:moveTo>
                <a:lnTo>
                  <a:pt x="3711189" y="2405462"/>
                </a:lnTo>
                <a:lnTo>
                  <a:pt x="3728874" y="2388877"/>
                </a:lnTo>
                <a:lnTo>
                  <a:pt x="3756757" y="2383172"/>
                </a:lnTo>
                <a:lnTo>
                  <a:pt x="3770373" y="2381512"/>
                </a:lnTo>
                <a:lnTo>
                  <a:pt x="3794239" y="2390538"/>
                </a:lnTo>
                <a:lnTo>
                  <a:pt x="3816114" y="2406867"/>
                </a:lnTo>
                <a:lnTo>
                  <a:pt x="4499418" y="2025001"/>
                </a:lnTo>
                <a:lnTo>
                  <a:pt x="4494717" y="2042245"/>
                </a:lnTo>
                <a:lnTo>
                  <a:pt x="3825097" y="2422203"/>
                </a:lnTo>
                <a:lnTo>
                  <a:pt x="3808572" y="2482816"/>
                </a:lnTo>
                <a:lnTo>
                  <a:pt x="3791409" y="2497484"/>
                </a:lnTo>
                <a:lnTo>
                  <a:pt x="3807471" y="2438570"/>
                </a:lnTo>
                <a:lnTo>
                  <a:pt x="3799121" y="2420915"/>
                </a:lnTo>
                <a:lnTo>
                  <a:pt x="3789456" y="2408081"/>
                </a:lnTo>
                <a:lnTo>
                  <a:pt x="3778066" y="2401576"/>
                </a:lnTo>
                <a:lnTo>
                  <a:pt x="3752698" y="2398060"/>
                </a:lnTo>
                <a:lnTo>
                  <a:pt x="3737857" y="2404213"/>
                </a:lnTo>
                <a:lnTo>
                  <a:pt x="3721701" y="2415187"/>
                </a:lnTo>
                <a:lnTo>
                  <a:pt x="3705640" y="2474100"/>
                </a:lnTo>
                <a:lnTo>
                  <a:pt x="3698819" y="2450834"/>
                </a:lnTo>
                <a:close/>
              </a:path>
              <a:path w="7017384" h="2507615">
                <a:moveTo>
                  <a:pt x="3951689" y="1307"/>
                </a:moveTo>
                <a:lnTo>
                  <a:pt x="4156263" y="1220"/>
                </a:lnTo>
                <a:lnTo>
                  <a:pt x="4156149" y="242255"/>
                </a:lnTo>
                <a:lnTo>
                  <a:pt x="4589439" y="1035"/>
                </a:lnTo>
                <a:lnTo>
                  <a:pt x="4932136" y="888"/>
                </a:lnTo>
                <a:lnTo>
                  <a:pt x="4616448" y="2397"/>
                </a:lnTo>
                <a:lnTo>
                  <a:pt x="4165823" y="255057"/>
                </a:lnTo>
                <a:lnTo>
                  <a:pt x="4144712" y="332490"/>
                </a:lnTo>
                <a:lnTo>
                  <a:pt x="4142746" y="1719"/>
                </a:lnTo>
                <a:lnTo>
                  <a:pt x="3951689" y="1307"/>
                </a:lnTo>
                <a:close/>
              </a:path>
              <a:path w="7017384" h="2507615">
                <a:moveTo>
                  <a:pt x="4492626" y="553136"/>
                </a:moveTo>
                <a:lnTo>
                  <a:pt x="4506143" y="503558"/>
                </a:lnTo>
                <a:lnTo>
                  <a:pt x="4516403" y="1190171"/>
                </a:lnTo>
                <a:lnTo>
                  <a:pt x="4528559" y="1193868"/>
                </a:lnTo>
                <a:lnTo>
                  <a:pt x="4527860" y="1196429"/>
                </a:lnTo>
                <a:lnTo>
                  <a:pt x="4538801" y="1204581"/>
                </a:lnTo>
                <a:lnTo>
                  <a:pt x="4549118" y="1215025"/>
                </a:lnTo>
                <a:lnTo>
                  <a:pt x="4556700" y="1235495"/>
                </a:lnTo>
                <a:lnTo>
                  <a:pt x="4546076" y="1274463"/>
                </a:lnTo>
                <a:lnTo>
                  <a:pt x="4529153" y="1288253"/>
                </a:lnTo>
                <a:lnTo>
                  <a:pt x="4528019" y="1292414"/>
                </a:lnTo>
                <a:lnTo>
                  <a:pt x="4514923" y="1292165"/>
                </a:lnTo>
                <a:lnTo>
                  <a:pt x="4500596" y="1344716"/>
                </a:lnTo>
                <a:lnTo>
                  <a:pt x="4500680" y="1296125"/>
                </a:lnTo>
                <a:lnTo>
                  <a:pt x="4488339" y="1293109"/>
                </a:lnTo>
                <a:lnTo>
                  <a:pt x="4476469" y="1288363"/>
                </a:lnTo>
                <a:lnTo>
                  <a:pt x="4465075" y="1281873"/>
                </a:lnTo>
                <a:lnTo>
                  <a:pt x="4490864" y="1187280"/>
                </a:lnTo>
                <a:lnTo>
                  <a:pt x="4492626" y="553136"/>
                </a:lnTo>
                <a:close/>
              </a:path>
              <a:path w="7017384" h="2507615">
                <a:moveTo>
                  <a:pt x="3757766" y="1655220"/>
                </a:moveTo>
                <a:lnTo>
                  <a:pt x="3777731" y="1581992"/>
                </a:lnTo>
                <a:lnTo>
                  <a:pt x="3805110" y="1578134"/>
                </a:lnTo>
                <a:lnTo>
                  <a:pt x="3818561" y="1577077"/>
                </a:lnTo>
                <a:lnTo>
                  <a:pt x="3830345" y="1582140"/>
                </a:lnTo>
                <a:lnTo>
                  <a:pt x="3852718" y="1596642"/>
                </a:lnTo>
                <a:lnTo>
                  <a:pt x="4445184" y="1258267"/>
                </a:lnTo>
                <a:lnTo>
                  <a:pt x="4459194" y="1206877"/>
                </a:lnTo>
                <a:lnTo>
                  <a:pt x="4475601" y="1194981"/>
                </a:lnTo>
                <a:lnTo>
                  <a:pt x="4476932" y="1190100"/>
                </a:lnTo>
                <a:lnTo>
                  <a:pt x="4490173" y="1189814"/>
                </a:lnTo>
                <a:lnTo>
                  <a:pt x="4465075" y="1281873"/>
                </a:lnTo>
                <a:lnTo>
                  <a:pt x="4454160" y="1273626"/>
                </a:lnTo>
                <a:lnTo>
                  <a:pt x="3861700" y="1611978"/>
                </a:lnTo>
                <a:lnTo>
                  <a:pt x="3847686" y="1663382"/>
                </a:lnTo>
                <a:lnTo>
                  <a:pt x="3831283" y="1675263"/>
                </a:lnTo>
                <a:lnTo>
                  <a:pt x="3815929" y="1683300"/>
                </a:lnTo>
                <a:lnTo>
                  <a:pt x="3790389" y="1680411"/>
                </a:lnTo>
                <a:lnTo>
                  <a:pt x="3779170" y="1673278"/>
                </a:lnTo>
                <a:lnTo>
                  <a:pt x="3757766" y="1655220"/>
                </a:lnTo>
                <a:close/>
              </a:path>
              <a:path w="7017384" h="2507615">
                <a:moveTo>
                  <a:pt x="4445495" y="436312"/>
                </a:moveTo>
                <a:lnTo>
                  <a:pt x="4463062" y="420160"/>
                </a:lnTo>
                <a:lnTo>
                  <a:pt x="4479986" y="406367"/>
                </a:lnTo>
                <a:lnTo>
                  <a:pt x="4495337" y="398344"/>
                </a:lnTo>
                <a:lnTo>
                  <a:pt x="4520875" y="401237"/>
                </a:lnTo>
                <a:lnTo>
                  <a:pt x="4532095" y="408366"/>
                </a:lnTo>
                <a:lnTo>
                  <a:pt x="4553503" y="426410"/>
                </a:lnTo>
                <a:lnTo>
                  <a:pt x="4534736" y="495245"/>
                </a:lnTo>
                <a:lnTo>
                  <a:pt x="4520018" y="500947"/>
                </a:lnTo>
                <a:lnTo>
                  <a:pt x="4519080" y="504388"/>
                </a:lnTo>
                <a:lnTo>
                  <a:pt x="4506143" y="503558"/>
                </a:lnTo>
                <a:lnTo>
                  <a:pt x="4492626" y="553136"/>
                </a:lnTo>
                <a:lnTo>
                  <a:pt x="4492762" y="504356"/>
                </a:lnTo>
                <a:lnTo>
                  <a:pt x="4480555" y="500847"/>
                </a:lnTo>
                <a:lnTo>
                  <a:pt x="4468978" y="495025"/>
                </a:lnTo>
                <a:lnTo>
                  <a:pt x="4458044" y="486848"/>
                </a:lnTo>
                <a:lnTo>
                  <a:pt x="4460015" y="479619"/>
                </a:lnTo>
                <a:lnTo>
                  <a:pt x="4452433" y="459144"/>
                </a:lnTo>
                <a:lnTo>
                  <a:pt x="4445495" y="436312"/>
                </a:lnTo>
                <a:close/>
              </a:path>
              <a:path w="7017384" h="2507615">
                <a:moveTo>
                  <a:pt x="4156264" y="419"/>
                </a:moveTo>
                <a:lnTo>
                  <a:pt x="4590681" y="343"/>
                </a:lnTo>
                <a:lnTo>
                  <a:pt x="4589439" y="1035"/>
                </a:lnTo>
                <a:lnTo>
                  <a:pt x="4156263" y="1220"/>
                </a:lnTo>
                <a:lnTo>
                  <a:pt x="4156264" y="419"/>
                </a:lnTo>
                <a:close/>
              </a:path>
              <a:path w="7017384" h="2507615">
                <a:moveTo>
                  <a:pt x="3808572" y="2482816"/>
                </a:moveTo>
                <a:lnTo>
                  <a:pt x="3825097" y="2422203"/>
                </a:lnTo>
                <a:lnTo>
                  <a:pt x="3832108" y="2444768"/>
                </a:lnTo>
                <a:lnTo>
                  <a:pt x="3826411" y="2465665"/>
                </a:lnTo>
                <a:lnTo>
                  <a:pt x="3808572" y="2482816"/>
                </a:lnTo>
                <a:close/>
              </a:path>
              <a:path w="7017384" h="2507615">
                <a:moveTo>
                  <a:pt x="3705640" y="2474100"/>
                </a:moveTo>
                <a:lnTo>
                  <a:pt x="3712813" y="2447791"/>
                </a:lnTo>
                <a:lnTo>
                  <a:pt x="3721163" y="2465445"/>
                </a:lnTo>
                <a:lnTo>
                  <a:pt x="3730827" y="2478280"/>
                </a:lnTo>
                <a:lnTo>
                  <a:pt x="3754470" y="2488125"/>
                </a:lnTo>
                <a:lnTo>
                  <a:pt x="3767586" y="2488301"/>
                </a:lnTo>
                <a:lnTo>
                  <a:pt x="3782427" y="2482148"/>
                </a:lnTo>
                <a:lnTo>
                  <a:pt x="3798582" y="2471174"/>
                </a:lnTo>
                <a:lnTo>
                  <a:pt x="3791409" y="2497484"/>
                </a:lnTo>
                <a:lnTo>
                  <a:pt x="3775552" y="2507364"/>
                </a:lnTo>
                <a:lnTo>
                  <a:pt x="3749845" y="2505090"/>
                </a:lnTo>
                <a:lnTo>
                  <a:pt x="3726541" y="2494002"/>
                </a:lnTo>
                <a:lnTo>
                  <a:pt x="3705640" y="2474100"/>
                </a:lnTo>
                <a:close/>
              </a:path>
              <a:path w="7017384" h="2507615">
                <a:moveTo>
                  <a:pt x="4144712" y="332490"/>
                </a:moveTo>
                <a:lnTo>
                  <a:pt x="4165823" y="255057"/>
                </a:lnTo>
                <a:lnTo>
                  <a:pt x="4161856" y="1042137"/>
                </a:lnTo>
                <a:lnTo>
                  <a:pt x="4161210" y="1044508"/>
                </a:lnTo>
                <a:lnTo>
                  <a:pt x="4145668" y="1053231"/>
                </a:lnTo>
                <a:lnTo>
                  <a:pt x="4148925" y="1041284"/>
                </a:lnTo>
                <a:lnTo>
                  <a:pt x="4144712" y="332490"/>
                </a:lnTo>
                <a:close/>
              </a:path>
              <a:path w="7017384" h="2507615">
                <a:moveTo>
                  <a:pt x="3131431" y="1248732"/>
                </a:moveTo>
                <a:lnTo>
                  <a:pt x="3136079" y="1231683"/>
                </a:lnTo>
                <a:lnTo>
                  <a:pt x="3466154" y="1421197"/>
                </a:lnTo>
                <a:lnTo>
                  <a:pt x="4148925" y="1041284"/>
                </a:lnTo>
                <a:lnTo>
                  <a:pt x="4145668" y="1053231"/>
                </a:lnTo>
                <a:lnTo>
                  <a:pt x="3477373" y="1428327"/>
                </a:lnTo>
                <a:lnTo>
                  <a:pt x="3472704" y="1445453"/>
                </a:lnTo>
                <a:lnTo>
                  <a:pt x="3461343" y="1438842"/>
                </a:lnTo>
                <a:lnTo>
                  <a:pt x="3445808" y="1447542"/>
                </a:lnTo>
                <a:lnTo>
                  <a:pt x="3450123" y="1431712"/>
                </a:lnTo>
                <a:lnTo>
                  <a:pt x="3131431" y="1248732"/>
                </a:lnTo>
                <a:close/>
              </a:path>
              <a:path w="7017384" h="2507615">
                <a:moveTo>
                  <a:pt x="3847686" y="1663382"/>
                </a:moveTo>
                <a:lnTo>
                  <a:pt x="3857229" y="1628377"/>
                </a:lnTo>
                <a:lnTo>
                  <a:pt x="3864657" y="1649416"/>
                </a:lnTo>
                <a:lnTo>
                  <a:pt x="3847686" y="1663382"/>
                </a:lnTo>
                <a:close/>
              </a:path>
              <a:path w="7017384" h="2507615">
                <a:moveTo>
                  <a:pt x="3472704" y="1445453"/>
                </a:moveTo>
                <a:lnTo>
                  <a:pt x="3477373" y="1428327"/>
                </a:lnTo>
                <a:lnTo>
                  <a:pt x="3761225" y="1594250"/>
                </a:lnTo>
                <a:lnTo>
                  <a:pt x="3775012" y="1591965"/>
                </a:lnTo>
                <a:lnTo>
                  <a:pt x="3760252" y="1646104"/>
                </a:lnTo>
                <a:lnTo>
                  <a:pt x="3750771" y="1632596"/>
                </a:lnTo>
                <a:lnTo>
                  <a:pt x="3756732" y="1610733"/>
                </a:lnTo>
                <a:lnTo>
                  <a:pt x="3472704" y="1445453"/>
                </a:lnTo>
                <a:close/>
              </a:path>
              <a:path w="7017384" h="2507615">
                <a:moveTo>
                  <a:pt x="3781794" y="166877"/>
                </a:moveTo>
                <a:lnTo>
                  <a:pt x="3813702" y="49842"/>
                </a:lnTo>
                <a:lnTo>
                  <a:pt x="3822094" y="791590"/>
                </a:lnTo>
                <a:lnTo>
                  <a:pt x="3821726" y="792939"/>
                </a:lnTo>
                <a:lnTo>
                  <a:pt x="3833191" y="799170"/>
                </a:lnTo>
                <a:lnTo>
                  <a:pt x="3844224" y="806983"/>
                </a:lnTo>
                <a:lnTo>
                  <a:pt x="3842562" y="813079"/>
                </a:lnTo>
                <a:lnTo>
                  <a:pt x="3850156" y="833508"/>
                </a:lnTo>
                <a:lnTo>
                  <a:pt x="3839560" y="872374"/>
                </a:lnTo>
                <a:lnTo>
                  <a:pt x="3794232" y="893787"/>
                </a:lnTo>
                <a:lnTo>
                  <a:pt x="3781959" y="890520"/>
                </a:lnTo>
                <a:lnTo>
                  <a:pt x="3770963" y="882570"/>
                </a:lnTo>
                <a:lnTo>
                  <a:pt x="3755478" y="891085"/>
                </a:lnTo>
                <a:lnTo>
                  <a:pt x="3782870" y="790611"/>
                </a:lnTo>
                <a:lnTo>
                  <a:pt x="3781794" y="166877"/>
                </a:lnTo>
                <a:close/>
              </a:path>
              <a:path w="7017384" h="2507615">
                <a:moveTo>
                  <a:pt x="2366038" y="1641999"/>
                </a:moveTo>
                <a:lnTo>
                  <a:pt x="2385945" y="1568980"/>
                </a:lnTo>
                <a:lnTo>
                  <a:pt x="2400806" y="1562755"/>
                </a:lnTo>
                <a:lnTo>
                  <a:pt x="2426620" y="1564635"/>
                </a:lnTo>
                <a:lnTo>
                  <a:pt x="2438894" y="1567899"/>
                </a:lnTo>
                <a:lnTo>
                  <a:pt x="2449890" y="1575849"/>
                </a:lnTo>
                <a:lnTo>
                  <a:pt x="3753004" y="851875"/>
                </a:lnTo>
                <a:lnTo>
                  <a:pt x="3769045" y="793036"/>
                </a:lnTo>
                <a:lnTo>
                  <a:pt x="3781894" y="794191"/>
                </a:lnTo>
                <a:lnTo>
                  <a:pt x="3755478" y="891085"/>
                </a:lnTo>
                <a:lnTo>
                  <a:pt x="3136079" y="1231683"/>
                </a:lnTo>
                <a:lnTo>
                  <a:pt x="3131431" y="1248732"/>
                </a:lnTo>
                <a:lnTo>
                  <a:pt x="3120049" y="1242197"/>
                </a:lnTo>
                <a:lnTo>
                  <a:pt x="2467848" y="1606544"/>
                </a:lnTo>
                <a:lnTo>
                  <a:pt x="2455408" y="1652175"/>
                </a:lnTo>
                <a:lnTo>
                  <a:pt x="2439554" y="1662042"/>
                </a:lnTo>
                <a:lnTo>
                  <a:pt x="2424207" y="1670052"/>
                </a:lnTo>
                <a:lnTo>
                  <a:pt x="2398670" y="1667154"/>
                </a:lnTo>
                <a:lnTo>
                  <a:pt x="2387449" y="1660030"/>
                </a:lnTo>
                <a:lnTo>
                  <a:pt x="2366038" y="1641999"/>
                </a:lnTo>
                <a:close/>
              </a:path>
              <a:path w="7017384" h="2507615">
                <a:moveTo>
                  <a:pt x="3744858" y="833472"/>
                </a:moveTo>
                <a:lnTo>
                  <a:pt x="3749107" y="817886"/>
                </a:lnTo>
                <a:lnTo>
                  <a:pt x="3765442" y="806254"/>
                </a:lnTo>
                <a:lnTo>
                  <a:pt x="3753004" y="851875"/>
                </a:lnTo>
                <a:lnTo>
                  <a:pt x="3744858" y="833472"/>
                </a:lnTo>
                <a:close/>
              </a:path>
              <a:path w="7017384" h="2507615">
                <a:moveTo>
                  <a:pt x="3905717" y="1327"/>
                </a:moveTo>
                <a:lnTo>
                  <a:pt x="3905942" y="1209"/>
                </a:lnTo>
                <a:lnTo>
                  <a:pt x="3951689" y="1307"/>
                </a:lnTo>
                <a:lnTo>
                  <a:pt x="3905717" y="1327"/>
                </a:lnTo>
                <a:close/>
              </a:path>
              <a:path w="7017384" h="2507615">
                <a:moveTo>
                  <a:pt x="3851856" y="1350"/>
                </a:moveTo>
                <a:lnTo>
                  <a:pt x="3905717" y="1327"/>
                </a:lnTo>
                <a:lnTo>
                  <a:pt x="3890568" y="9314"/>
                </a:lnTo>
                <a:lnTo>
                  <a:pt x="3892432" y="2478"/>
                </a:lnTo>
                <a:lnTo>
                  <a:pt x="3851856" y="1350"/>
                </a:lnTo>
                <a:close/>
              </a:path>
              <a:path w="7017384" h="2507615">
                <a:moveTo>
                  <a:pt x="3458409" y="1518"/>
                </a:moveTo>
                <a:lnTo>
                  <a:pt x="3814105" y="1366"/>
                </a:lnTo>
                <a:lnTo>
                  <a:pt x="3816287" y="40357"/>
                </a:lnTo>
                <a:lnTo>
                  <a:pt x="3892432" y="2478"/>
                </a:lnTo>
                <a:lnTo>
                  <a:pt x="3890568" y="9314"/>
                </a:lnTo>
                <a:lnTo>
                  <a:pt x="3813702" y="49842"/>
                </a:lnTo>
                <a:lnTo>
                  <a:pt x="3781794" y="166877"/>
                </a:lnTo>
                <a:lnTo>
                  <a:pt x="3781629" y="70918"/>
                </a:lnTo>
                <a:lnTo>
                  <a:pt x="3784214" y="61433"/>
                </a:lnTo>
                <a:lnTo>
                  <a:pt x="3787062" y="2703"/>
                </a:lnTo>
                <a:lnTo>
                  <a:pt x="3471273" y="2208"/>
                </a:lnTo>
                <a:lnTo>
                  <a:pt x="3459276" y="46213"/>
                </a:lnTo>
                <a:lnTo>
                  <a:pt x="3458409" y="1518"/>
                </a:lnTo>
                <a:close/>
              </a:path>
              <a:path w="7017384" h="2507615">
                <a:moveTo>
                  <a:pt x="3814045" y="299"/>
                </a:moveTo>
                <a:lnTo>
                  <a:pt x="3851856" y="1350"/>
                </a:lnTo>
                <a:lnTo>
                  <a:pt x="3814105" y="1366"/>
                </a:lnTo>
                <a:lnTo>
                  <a:pt x="3814045" y="299"/>
                </a:lnTo>
                <a:close/>
              </a:path>
              <a:path w="7017384" h="2507615">
                <a:moveTo>
                  <a:pt x="2691275" y="1800974"/>
                </a:moveTo>
                <a:lnTo>
                  <a:pt x="2695100" y="1786944"/>
                </a:lnTo>
                <a:lnTo>
                  <a:pt x="2708768" y="1785092"/>
                </a:lnTo>
                <a:lnTo>
                  <a:pt x="2721765" y="1785702"/>
                </a:lnTo>
                <a:lnTo>
                  <a:pt x="2734105" y="1788725"/>
                </a:lnTo>
                <a:lnTo>
                  <a:pt x="2746207" y="1792616"/>
                </a:lnTo>
                <a:lnTo>
                  <a:pt x="2757908" y="1797980"/>
                </a:lnTo>
                <a:lnTo>
                  <a:pt x="2756960" y="1801460"/>
                </a:lnTo>
                <a:lnTo>
                  <a:pt x="2767872" y="1809719"/>
                </a:lnTo>
                <a:lnTo>
                  <a:pt x="3450123" y="1431712"/>
                </a:lnTo>
                <a:lnTo>
                  <a:pt x="3445808" y="1447542"/>
                </a:lnTo>
                <a:lnTo>
                  <a:pt x="2777779" y="1821661"/>
                </a:lnTo>
                <a:lnTo>
                  <a:pt x="2767993" y="1857557"/>
                </a:lnTo>
                <a:lnTo>
                  <a:pt x="2760604" y="1836375"/>
                </a:lnTo>
                <a:lnTo>
                  <a:pt x="2764874" y="1820715"/>
                </a:lnTo>
                <a:lnTo>
                  <a:pt x="2754100" y="1811949"/>
                </a:lnTo>
                <a:lnTo>
                  <a:pt x="2742945" y="1804584"/>
                </a:lnTo>
                <a:lnTo>
                  <a:pt x="2743671" y="1801918"/>
                </a:lnTo>
                <a:lnTo>
                  <a:pt x="2731785" y="1797233"/>
                </a:lnTo>
                <a:lnTo>
                  <a:pt x="2719257" y="1794902"/>
                </a:lnTo>
                <a:lnTo>
                  <a:pt x="2718543" y="1797522"/>
                </a:lnTo>
                <a:lnTo>
                  <a:pt x="2705132" y="1798427"/>
                </a:lnTo>
                <a:lnTo>
                  <a:pt x="2691275" y="1800974"/>
                </a:lnTo>
                <a:close/>
              </a:path>
              <a:path w="7017384" h="2507615">
                <a:moveTo>
                  <a:pt x="3459276" y="46213"/>
                </a:moveTo>
                <a:lnTo>
                  <a:pt x="3471273" y="2208"/>
                </a:lnTo>
                <a:lnTo>
                  <a:pt x="3473282" y="236253"/>
                </a:lnTo>
                <a:lnTo>
                  <a:pt x="3784214" y="61433"/>
                </a:lnTo>
                <a:lnTo>
                  <a:pt x="3781629" y="70918"/>
                </a:lnTo>
                <a:lnTo>
                  <a:pt x="3470722" y="245645"/>
                </a:lnTo>
                <a:lnTo>
                  <a:pt x="3463646" y="271600"/>
                </a:lnTo>
                <a:lnTo>
                  <a:pt x="3459276" y="46213"/>
                </a:lnTo>
                <a:close/>
              </a:path>
              <a:path w="7017384" h="2507615">
                <a:moveTo>
                  <a:pt x="3463646" y="271600"/>
                </a:moveTo>
                <a:lnTo>
                  <a:pt x="3470722" y="245645"/>
                </a:lnTo>
                <a:lnTo>
                  <a:pt x="3470296" y="585189"/>
                </a:lnTo>
                <a:lnTo>
                  <a:pt x="3482670" y="588086"/>
                </a:lnTo>
                <a:lnTo>
                  <a:pt x="3515061" y="614126"/>
                </a:lnTo>
                <a:lnTo>
                  <a:pt x="3528795" y="660316"/>
                </a:lnTo>
                <a:lnTo>
                  <a:pt x="3510807" y="678011"/>
                </a:lnTo>
                <a:lnTo>
                  <a:pt x="3521406" y="639135"/>
                </a:lnTo>
                <a:lnTo>
                  <a:pt x="3513426" y="620124"/>
                </a:lnTo>
                <a:lnTo>
                  <a:pt x="3504007" y="606388"/>
                </a:lnTo>
                <a:lnTo>
                  <a:pt x="3480446" y="596242"/>
                </a:lnTo>
                <a:lnTo>
                  <a:pt x="3467249" y="596366"/>
                </a:lnTo>
                <a:lnTo>
                  <a:pt x="3469764" y="587142"/>
                </a:lnTo>
                <a:lnTo>
                  <a:pt x="3463646" y="271600"/>
                </a:lnTo>
                <a:close/>
              </a:path>
              <a:path w="7017384" h="2507615">
                <a:moveTo>
                  <a:pt x="3413597" y="648309"/>
                </a:moveTo>
                <a:lnTo>
                  <a:pt x="3413656" y="648092"/>
                </a:lnTo>
                <a:lnTo>
                  <a:pt x="3421637" y="667103"/>
                </a:lnTo>
                <a:lnTo>
                  <a:pt x="3443308" y="684179"/>
                </a:lnTo>
                <a:lnTo>
                  <a:pt x="3454616" y="690985"/>
                </a:lnTo>
                <a:lnTo>
                  <a:pt x="3480066" y="694201"/>
                </a:lnTo>
                <a:lnTo>
                  <a:pt x="3495154" y="687146"/>
                </a:lnTo>
                <a:lnTo>
                  <a:pt x="3511678" y="674816"/>
                </a:lnTo>
                <a:lnTo>
                  <a:pt x="3510807" y="678011"/>
                </a:lnTo>
                <a:lnTo>
                  <a:pt x="3493518" y="693143"/>
                </a:lnTo>
                <a:lnTo>
                  <a:pt x="3478038" y="701640"/>
                </a:lnTo>
                <a:lnTo>
                  <a:pt x="3452342" y="699328"/>
                </a:lnTo>
                <a:lnTo>
                  <a:pt x="3440922" y="692933"/>
                </a:lnTo>
                <a:lnTo>
                  <a:pt x="3419260" y="675820"/>
                </a:lnTo>
                <a:lnTo>
                  <a:pt x="3420895" y="669822"/>
                </a:lnTo>
                <a:lnTo>
                  <a:pt x="3413597" y="648309"/>
                </a:lnTo>
                <a:close/>
              </a:path>
              <a:path w="7017384" h="2507615">
                <a:moveTo>
                  <a:pt x="3406835" y="624827"/>
                </a:moveTo>
                <a:lnTo>
                  <a:pt x="3424519" y="608249"/>
                </a:lnTo>
                <a:lnTo>
                  <a:pt x="3441544" y="594083"/>
                </a:lnTo>
                <a:lnTo>
                  <a:pt x="3442789" y="589516"/>
                </a:lnTo>
                <a:lnTo>
                  <a:pt x="3456067" y="589096"/>
                </a:lnTo>
                <a:lnTo>
                  <a:pt x="3456886" y="586093"/>
                </a:lnTo>
                <a:lnTo>
                  <a:pt x="3469764" y="587142"/>
                </a:lnTo>
                <a:lnTo>
                  <a:pt x="3467249" y="596366"/>
                </a:lnTo>
                <a:lnTo>
                  <a:pt x="3439909" y="600081"/>
                </a:lnTo>
                <a:lnTo>
                  <a:pt x="3423384" y="612411"/>
                </a:lnTo>
                <a:lnTo>
                  <a:pt x="3413597" y="648309"/>
                </a:lnTo>
                <a:lnTo>
                  <a:pt x="3406835" y="624827"/>
                </a:lnTo>
                <a:close/>
              </a:path>
              <a:path w="7017384" h="2507615">
                <a:moveTo>
                  <a:pt x="2770488" y="1027590"/>
                </a:moveTo>
                <a:lnTo>
                  <a:pt x="3420895" y="669822"/>
                </a:lnTo>
                <a:lnTo>
                  <a:pt x="3419260" y="675820"/>
                </a:lnTo>
                <a:lnTo>
                  <a:pt x="2781106" y="1036929"/>
                </a:lnTo>
                <a:lnTo>
                  <a:pt x="2770488" y="1027590"/>
                </a:lnTo>
                <a:close/>
              </a:path>
              <a:path w="7017384" h="2507615">
                <a:moveTo>
                  <a:pt x="3381563" y="1551"/>
                </a:moveTo>
                <a:lnTo>
                  <a:pt x="3458402" y="1136"/>
                </a:lnTo>
                <a:lnTo>
                  <a:pt x="3458409" y="1518"/>
                </a:lnTo>
                <a:lnTo>
                  <a:pt x="3381563" y="1551"/>
                </a:lnTo>
                <a:close/>
              </a:path>
              <a:path w="7017384" h="2507615">
                <a:moveTo>
                  <a:pt x="2761112" y="241168"/>
                </a:moveTo>
                <a:lnTo>
                  <a:pt x="2762754" y="235147"/>
                </a:lnTo>
                <a:lnTo>
                  <a:pt x="3166996" y="1643"/>
                </a:lnTo>
                <a:lnTo>
                  <a:pt x="3381563" y="1551"/>
                </a:lnTo>
                <a:lnTo>
                  <a:pt x="3194743" y="2560"/>
                </a:lnTo>
                <a:lnTo>
                  <a:pt x="2761112" y="241168"/>
                </a:lnTo>
                <a:close/>
              </a:path>
              <a:path w="7017384" h="2507615">
                <a:moveTo>
                  <a:pt x="2669735" y="1879979"/>
                </a:moveTo>
                <a:lnTo>
                  <a:pt x="2672945" y="1868204"/>
                </a:lnTo>
                <a:lnTo>
                  <a:pt x="2683923" y="1876223"/>
                </a:lnTo>
                <a:lnTo>
                  <a:pt x="2682910" y="1879937"/>
                </a:lnTo>
                <a:lnTo>
                  <a:pt x="2694412" y="1886033"/>
                </a:lnTo>
                <a:lnTo>
                  <a:pt x="2706174" y="1891174"/>
                </a:lnTo>
                <a:lnTo>
                  <a:pt x="2706223" y="1890994"/>
                </a:lnTo>
                <a:lnTo>
                  <a:pt x="2719097" y="1892057"/>
                </a:lnTo>
                <a:lnTo>
                  <a:pt x="2732553" y="1890984"/>
                </a:lnTo>
                <a:lnTo>
                  <a:pt x="2746602" y="1887736"/>
                </a:lnTo>
                <a:lnTo>
                  <a:pt x="2750875" y="1872063"/>
                </a:lnTo>
                <a:lnTo>
                  <a:pt x="2767993" y="1857557"/>
                </a:lnTo>
                <a:lnTo>
                  <a:pt x="2777779" y="1821661"/>
                </a:lnTo>
                <a:lnTo>
                  <a:pt x="2785066" y="1843217"/>
                </a:lnTo>
                <a:lnTo>
                  <a:pt x="2774114" y="1883388"/>
                </a:lnTo>
                <a:lnTo>
                  <a:pt x="2757074" y="1897609"/>
                </a:lnTo>
                <a:lnTo>
                  <a:pt x="2742458" y="1902935"/>
                </a:lnTo>
                <a:lnTo>
                  <a:pt x="2728725" y="1905024"/>
                </a:lnTo>
                <a:lnTo>
                  <a:pt x="2703619" y="1900543"/>
                </a:lnTo>
                <a:lnTo>
                  <a:pt x="2691646" y="1896180"/>
                </a:lnTo>
                <a:lnTo>
                  <a:pt x="2692098" y="1894520"/>
                </a:lnTo>
                <a:lnTo>
                  <a:pt x="2680706" y="1888021"/>
                </a:lnTo>
                <a:lnTo>
                  <a:pt x="2669735" y="1879979"/>
                </a:lnTo>
                <a:close/>
              </a:path>
              <a:path w="7017384" h="2507615">
                <a:moveTo>
                  <a:pt x="2657721" y="1827481"/>
                </a:moveTo>
                <a:lnTo>
                  <a:pt x="2675709" y="1809783"/>
                </a:lnTo>
                <a:lnTo>
                  <a:pt x="2692999" y="1794650"/>
                </a:lnTo>
                <a:lnTo>
                  <a:pt x="2686987" y="1816699"/>
                </a:lnTo>
                <a:lnTo>
                  <a:pt x="2669855" y="1831257"/>
                </a:lnTo>
                <a:lnTo>
                  <a:pt x="2664237" y="1851864"/>
                </a:lnTo>
                <a:lnTo>
                  <a:pt x="2657721" y="1827481"/>
                </a:lnTo>
                <a:close/>
              </a:path>
              <a:path w="7017384" h="2507615">
                <a:moveTo>
                  <a:pt x="2664237" y="1851864"/>
                </a:moveTo>
                <a:lnTo>
                  <a:pt x="2669855" y="1831257"/>
                </a:lnTo>
                <a:lnTo>
                  <a:pt x="2677229" y="1852492"/>
                </a:lnTo>
                <a:lnTo>
                  <a:pt x="2671450" y="1873691"/>
                </a:lnTo>
                <a:lnTo>
                  <a:pt x="2664237" y="1851864"/>
                </a:lnTo>
                <a:close/>
              </a:path>
              <a:path w="7017384" h="2507615">
                <a:moveTo>
                  <a:pt x="1049484" y="1111"/>
                </a:moveTo>
                <a:lnTo>
                  <a:pt x="3168978" y="497"/>
                </a:lnTo>
                <a:lnTo>
                  <a:pt x="3166996" y="1643"/>
                </a:lnTo>
                <a:lnTo>
                  <a:pt x="1049490" y="2547"/>
                </a:lnTo>
                <a:lnTo>
                  <a:pt x="1049484" y="1111"/>
                </a:lnTo>
                <a:close/>
              </a:path>
              <a:path w="7017384" h="2507615">
                <a:moveTo>
                  <a:pt x="2455408" y="1652175"/>
                </a:moveTo>
                <a:lnTo>
                  <a:pt x="2467848" y="1606544"/>
                </a:lnTo>
                <a:lnTo>
                  <a:pt x="2475994" y="1624949"/>
                </a:lnTo>
                <a:lnTo>
                  <a:pt x="2471743" y="1640542"/>
                </a:lnTo>
                <a:lnTo>
                  <a:pt x="2455408" y="1652175"/>
                </a:lnTo>
                <a:close/>
              </a:path>
              <a:path w="7017384" h="2507615">
                <a:moveTo>
                  <a:pt x="1065972" y="858014"/>
                </a:moveTo>
                <a:lnTo>
                  <a:pt x="1081868" y="799706"/>
                </a:lnTo>
                <a:lnTo>
                  <a:pt x="1091930" y="811083"/>
                </a:lnTo>
                <a:lnTo>
                  <a:pt x="1087180" y="828506"/>
                </a:lnTo>
                <a:lnTo>
                  <a:pt x="2384006" y="1576093"/>
                </a:lnTo>
                <a:lnTo>
                  <a:pt x="2368049" y="1634622"/>
                </a:lnTo>
                <a:lnTo>
                  <a:pt x="2358014" y="1623147"/>
                </a:lnTo>
                <a:lnTo>
                  <a:pt x="2362823" y="1605508"/>
                </a:lnTo>
                <a:lnTo>
                  <a:pt x="2067218" y="1434407"/>
                </a:lnTo>
                <a:lnTo>
                  <a:pt x="2051693" y="1443071"/>
                </a:lnTo>
                <a:lnTo>
                  <a:pt x="2055657" y="1428533"/>
                </a:lnTo>
                <a:lnTo>
                  <a:pt x="1065972" y="858014"/>
                </a:lnTo>
                <a:close/>
              </a:path>
              <a:path w="7017384" h="2507615">
                <a:moveTo>
                  <a:pt x="2037555" y="2170891"/>
                </a:moveTo>
                <a:lnTo>
                  <a:pt x="2043466" y="2149210"/>
                </a:lnTo>
                <a:lnTo>
                  <a:pt x="2071312" y="2143639"/>
                </a:lnTo>
                <a:lnTo>
                  <a:pt x="2096931" y="2146238"/>
                </a:lnTo>
                <a:lnTo>
                  <a:pt x="2108068" y="2153670"/>
                </a:lnTo>
                <a:lnTo>
                  <a:pt x="2129230" y="2172617"/>
                </a:lnTo>
                <a:lnTo>
                  <a:pt x="2136446" y="2194430"/>
                </a:lnTo>
                <a:lnTo>
                  <a:pt x="2130714" y="2215457"/>
                </a:lnTo>
                <a:lnTo>
                  <a:pt x="2123325" y="2194275"/>
                </a:lnTo>
                <a:lnTo>
                  <a:pt x="2115342" y="2175274"/>
                </a:lnTo>
                <a:lnTo>
                  <a:pt x="2105923" y="2161538"/>
                </a:lnTo>
                <a:lnTo>
                  <a:pt x="2094615" y="2154732"/>
                </a:lnTo>
                <a:lnTo>
                  <a:pt x="2069165" y="2151516"/>
                </a:lnTo>
                <a:lnTo>
                  <a:pt x="2054078" y="2158572"/>
                </a:lnTo>
                <a:lnTo>
                  <a:pt x="2037555" y="2170891"/>
                </a:lnTo>
                <a:close/>
              </a:path>
              <a:path w="7017384" h="2507615">
                <a:moveTo>
                  <a:pt x="2021918" y="2228250"/>
                </a:moveTo>
                <a:lnTo>
                  <a:pt x="2027826" y="2206579"/>
                </a:lnTo>
                <a:lnTo>
                  <a:pt x="2035805" y="2225593"/>
                </a:lnTo>
                <a:lnTo>
                  <a:pt x="2045227" y="2239320"/>
                </a:lnTo>
                <a:lnTo>
                  <a:pt x="2068787" y="2249467"/>
                </a:lnTo>
                <a:lnTo>
                  <a:pt x="2081983" y="2249348"/>
                </a:lnTo>
                <a:lnTo>
                  <a:pt x="2097069" y="2242296"/>
                </a:lnTo>
                <a:lnTo>
                  <a:pt x="2113595" y="2229963"/>
                </a:lnTo>
                <a:lnTo>
                  <a:pt x="2130714" y="2215457"/>
                </a:lnTo>
                <a:lnTo>
                  <a:pt x="2124976" y="2236502"/>
                </a:lnTo>
                <a:lnTo>
                  <a:pt x="2107687" y="2251634"/>
                </a:lnTo>
                <a:lnTo>
                  <a:pt x="2079840" y="2257209"/>
                </a:lnTo>
                <a:lnTo>
                  <a:pt x="2066472" y="2257958"/>
                </a:lnTo>
                <a:lnTo>
                  <a:pt x="2043080" y="2247194"/>
                </a:lnTo>
                <a:lnTo>
                  <a:pt x="2021918" y="2228250"/>
                </a:lnTo>
                <a:close/>
              </a:path>
              <a:path w="7017384" h="2507615">
                <a:moveTo>
                  <a:pt x="2015747" y="2202601"/>
                </a:moveTo>
                <a:lnTo>
                  <a:pt x="2026593" y="2162817"/>
                </a:lnTo>
                <a:lnTo>
                  <a:pt x="2040484" y="2160148"/>
                </a:lnTo>
                <a:lnTo>
                  <a:pt x="2024786" y="2217729"/>
                </a:lnTo>
                <a:lnTo>
                  <a:pt x="2015747" y="2202601"/>
                </a:lnTo>
                <a:close/>
              </a:path>
              <a:path w="7017384" h="2507615">
                <a:moveTo>
                  <a:pt x="1396864" y="1817059"/>
                </a:moveTo>
                <a:lnTo>
                  <a:pt x="1399628" y="1806921"/>
                </a:lnTo>
                <a:lnTo>
                  <a:pt x="2024888" y="2169070"/>
                </a:lnTo>
                <a:lnTo>
                  <a:pt x="2022632" y="2177346"/>
                </a:lnTo>
                <a:lnTo>
                  <a:pt x="1396864" y="1817059"/>
                </a:lnTo>
                <a:close/>
              </a:path>
              <a:path w="7017384" h="2507615">
                <a:moveTo>
                  <a:pt x="334730" y="112066"/>
                </a:moveTo>
                <a:lnTo>
                  <a:pt x="348481" y="61629"/>
                </a:lnTo>
                <a:lnTo>
                  <a:pt x="353585" y="1201706"/>
                </a:lnTo>
                <a:lnTo>
                  <a:pt x="1388072" y="1801023"/>
                </a:lnTo>
                <a:lnTo>
                  <a:pt x="2055657" y="1428533"/>
                </a:lnTo>
                <a:lnTo>
                  <a:pt x="2051693" y="1443071"/>
                </a:lnTo>
                <a:lnTo>
                  <a:pt x="1399628" y="1806921"/>
                </a:lnTo>
                <a:lnTo>
                  <a:pt x="1396864" y="1817059"/>
                </a:lnTo>
                <a:lnTo>
                  <a:pt x="1385486" y="1810508"/>
                </a:lnTo>
                <a:lnTo>
                  <a:pt x="1386177" y="1807974"/>
                </a:lnTo>
                <a:lnTo>
                  <a:pt x="339266" y="1205944"/>
                </a:lnTo>
                <a:lnTo>
                  <a:pt x="339443" y="1205293"/>
                </a:lnTo>
                <a:lnTo>
                  <a:pt x="338105" y="823935"/>
                </a:lnTo>
                <a:lnTo>
                  <a:pt x="340685" y="814473"/>
                </a:lnTo>
                <a:lnTo>
                  <a:pt x="334730" y="112066"/>
                </a:lnTo>
                <a:close/>
              </a:path>
              <a:path w="7017384" h="2507615">
                <a:moveTo>
                  <a:pt x="1031325" y="1999042"/>
                </a:moveTo>
                <a:lnTo>
                  <a:pt x="1386177" y="1807974"/>
                </a:lnTo>
                <a:lnTo>
                  <a:pt x="1385486" y="1810508"/>
                </a:lnTo>
                <a:lnTo>
                  <a:pt x="1041943" y="2008380"/>
                </a:lnTo>
                <a:lnTo>
                  <a:pt x="1031325" y="1999042"/>
                </a:lnTo>
                <a:close/>
              </a:path>
              <a:path w="7017384" h="2507615">
                <a:moveTo>
                  <a:pt x="1348390" y="1367178"/>
                </a:moveTo>
                <a:lnTo>
                  <a:pt x="1350032" y="1361157"/>
                </a:lnTo>
                <a:lnTo>
                  <a:pt x="1365625" y="1352245"/>
                </a:lnTo>
                <a:lnTo>
                  <a:pt x="1391243" y="1354844"/>
                </a:lnTo>
                <a:lnTo>
                  <a:pt x="1414633" y="1365617"/>
                </a:lnTo>
                <a:lnTo>
                  <a:pt x="1435795" y="1384564"/>
                </a:lnTo>
                <a:lnTo>
                  <a:pt x="1443011" y="1406377"/>
                </a:lnTo>
                <a:lnTo>
                  <a:pt x="1431541" y="1448448"/>
                </a:lnTo>
                <a:lnTo>
                  <a:pt x="1414252" y="1463581"/>
                </a:lnTo>
                <a:lnTo>
                  <a:pt x="1429888" y="1406231"/>
                </a:lnTo>
                <a:lnTo>
                  <a:pt x="1421907" y="1387221"/>
                </a:lnTo>
                <a:lnTo>
                  <a:pt x="1412488" y="1373485"/>
                </a:lnTo>
                <a:lnTo>
                  <a:pt x="1388927" y="1363338"/>
                </a:lnTo>
                <a:lnTo>
                  <a:pt x="1375730" y="1363463"/>
                </a:lnTo>
                <a:lnTo>
                  <a:pt x="1348390" y="1367178"/>
                </a:lnTo>
                <a:close/>
              </a:path>
              <a:path w="7017384" h="2507615">
                <a:moveTo>
                  <a:pt x="1319241" y="1425811"/>
                </a:moveTo>
                <a:lnTo>
                  <a:pt x="1327001" y="1397348"/>
                </a:lnTo>
                <a:lnTo>
                  <a:pt x="1334390" y="1418529"/>
                </a:lnTo>
                <a:lnTo>
                  <a:pt x="1330118" y="1434199"/>
                </a:lnTo>
                <a:lnTo>
                  <a:pt x="1351789" y="1451276"/>
                </a:lnTo>
                <a:lnTo>
                  <a:pt x="1363097" y="1458082"/>
                </a:lnTo>
                <a:lnTo>
                  <a:pt x="1388548" y="1461298"/>
                </a:lnTo>
                <a:lnTo>
                  <a:pt x="1403635" y="1454242"/>
                </a:lnTo>
                <a:lnTo>
                  <a:pt x="1420160" y="1441913"/>
                </a:lnTo>
                <a:lnTo>
                  <a:pt x="1414252" y="1463581"/>
                </a:lnTo>
                <a:lnTo>
                  <a:pt x="1386403" y="1469166"/>
                </a:lnTo>
                <a:lnTo>
                  <a:pt x="1360782" y="1466576"/>
                </a:lnTo>
                <a:lnTo>
                  <a:pt x="1337389" y="1455813"/>
                </a:lnTo>
                <a:lnTo>
                  <a:pt x="1328476" y="1440220"/>
                </a:lnTo>
                <a:lnTo>
                  <a:pt x="1319241" y="1425811"/>
                </a:lnTo>
                <a:close/>
              </a:path>
              <a:path w="7017384" h="2507615">
                <a:moveTo>
                  <a:pt x="1327001" y="1397348"/>
                </a:moveTo>
                <a:lnTo>
                  <a:pt x="1335084" y="1367702"/>
                </a:lnTo>
                <a:lnTo>
                  <a:pt x="1348732" y="1365923"/>
                </a:lnTo>
                <a:lnTo>
                  <a:pt x="1344118" y="1382848"/>
                </a:lnTo>
                <a:lnTo>
                  <a:pt x="1327001" y="1397348"/>
                </a:lnTo>
                <a:close/>
              </a:path>
              <a:path w="7017384" h="2507615">
                <a:moveTo>
                  <a:pt x="680991" y="2705"/>
                </a:moveTo>
                <a:lnTo>
                  <a:pt x="693864" y="2699"/>
                </a:lnTo>
                <a:lnTo>
                  <a:pt x="695671" y="1009181"/>
                </a:lnTo>
                <a:lnTo>
                  <a:pt x="1332075" y="1378739"/>
                </a:lnTo>
                <a:lnTo>
                  <a:pt x="1329850" y="1386898"/>
                </a:lnTo>
                <a:lnTo>
                  <a:pt x="681523" y="1012791"/>
                </a:lnTo>
                <a:lnTo>
                  <a:pt x="680991" y="2705"/>
                </a:lnTo>
                <a:close/>
              </a:path>
              <a:path w="7017384" h="2507615">
                <a:moveTo>
                  <a:pt x="1010254" y="2564"/>
                </a:moveTo>
                <a:lnTo>
                  <a:pt x="1049490" y="2547"/>
                </a:lnTo>
                <a:lnTo>
                  <a:pt x="1051473" y="428362"/>
                </a:lnTo>
                <a:lnTo>
                  <a:pt x="1394187" y="233535"/>
                </a:lnTo>
                <a:lnTo>
                  <a:pt x="1404804" y="242873"/>
                </a:lnTo>
                <a:lnTo>
                  <a:pt x="1048887" y="437847"/>
                </a:lnTo>
                <a:lnTo>
                  <a:pt x="1011587" y="574664"/>
                </a:lnTo>
                <a:lnTo>
                  <a:pt x="1010254" y="2564"/>
                </a:lnTo>
                <a:close/>
              </a:path>
              <a:path w="7017384" h="2507615">
                <a:moveTo>
                  <a:pt x="1011587" y="574664"/>
                </a:moveTo>
                <a:lnTo>
                  <a:pt x="1048887" y="437847"/>
                </a:lnTo>
                <a:lnTo>
                  <a:pt x="1051117" y="767650"/>
                </a:lnTo>
                <a:lnTo>
                  <a:pt x="1062985" y="772401"/>
                </a:lnTo>
                <a:lnTo>
                  <a:pt x="1062195" y="775300"/>
                </a:lnTo>
                <a:lnTo>
                  <a:pt x="1073240" y="783070"/>
                </a:lnTo>
                <a:lnTo>
                  <a:pt x="1083857" y="792411"/>
                </a:lnTo>
                <a:lnTo>
                  <a:pt x="1063943" y="865453"/>
                </a:lnTo>
                <a:lnTo>
                  <a:pt x="1036347" y="870109"/>
                </a:lnTo>
                <a:lnTo>
                  <a:pt x="1023064" y="870548"/>
                </a:lnTo>
                <a:lnTo>
                  <a:pt x="999589" y="860088"/>
                </a:lnTo>
                <a:lnTo>
                  <a:pt x="990427" y="845410"/>
                </a:lnTo>
                <a:lnTo>
                  <a:pt x="1012033" y="766161"/>
                </a:lnTo>
                <a:lnTo>
                  <a:pt x="1011587" y="574664"/>
                </a:lnTo>
                <a:close/>
              </a:path>
              <a:path w="7017384" h="2507615">
                <a:moveTo>
                  <a:pt x="975878" y="802208"/>
                </a:moveTo>
                <a:lnTo>
                  <a:pt x="993429" y="786115"/>
                </a:lnTo>
                <a:lnTo>
                  <a:pt x="1010340" y="772368"/>
                </a:lnTo>
                <a:lnTo>
                  <a:pt x="990427" y="845410"/>
                </a:lnTo>
                <a:lnTo>
                  <a:pt x="982833" y="824981"/>
                </a:lnTo>
                <a:lnTo>
                  <a:pt x="975878" y="802208"/>
                </a:lnTo>
                <a:close/>
              </a:path>
              <a:path w="7017384" h="2507615">
                <a:moveTo>
                  <a:pt x="693862" y="1867"/>
                </a:moveTo>
                <a:lnTo>
                  <a:pt x="1010248" y="174"/>
                </a:lnTo>
                <a:lnTo>
                  <a:pt x="1010254" y="2564"/>
                </a:lnTo>
                <a:lnTo>
                  <a:pt x="693864" y="2699"/>
                </a:lnTo>
                <a:lnTo>
                  <a:pt x="693862" y="1867"/>
                </a:lnTo>
                <a:close/>
              </a:path>
              <a:path w="7017384" h="2507615">
                <a:moveTo>
                  <a:pt x="454717" y="2801"/>
                </a:moveTo>
                <a:lnTo>
                  <a:pt x="457010" y="1532"/>
                </a:lnTo>
                <a:lnTo>
                  <a:pt x="680990" y="799"/>
                </a:lnTo>
                <a:lnTo>
                  <a:pt x="680991" y="2705"/>
                </a:lnTo>
                <a:lnTo>
                  <a:pt x="454717" y="2801"/>
                </a:lnTo>
                <a:close/>
              </a:path>
              <a:path w="7017384" h="2507615">
                <a:moveTo>
                  <a:pt x="0" y="1001861"/>
                </a:moveTo>
                <a:lnTo>
                  <a:pt x="340685" y="814473"/>
                </a:lnTo>
                <a:lnTo>
                  <a:pt x="338105" y="823935"/>
                </a:lnTo>
                <a:lnTo>
                  <a:pt x="10617" y="1011199"/>
                </a:lnTo>
                <a:lnTo>
                  <a:pt x="0" y="1001861"/>
                </a:lnTo>
                <a:close/>
              </a:path>
              <a:path w="7017384" h="2507615">
                <a:moveTo>
                  <a:pt x="25987" y="230575"/>
                </a:moveTo>
                <a:lnTo>
                  <a:pt x="443499" y="2806"/>
                </a:lnTo>
                <a:lnTo>
                  <a:pt x="454717" y="2801"/>
                </a:lnTo>
                <a:lnTo>
                  <a:pt x="348481" y="61629"/>
                </a:lnTo>
                <a:lnTo>
                  <a:pt x="334730" y="112066"/>
                </a:lnTo>
                <a:lnTo>
                  <a:pt x="334333" y="65239"/>
                </a:lnTo>
                <a:lnTo>
                  <a:pt x="36605" y="239913"/>
                </a:lnTo>
                <a:lnTo>
                  <a:pt x="25987" y="230575"/>
                </a:lnTo>
                <a:close/>
              </a:path>
            </a:pathLst>
          </a:custGeom>
          <a:solidFill>
            <a:srgbClr val="4C4B4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64500" y="256451"/>
            <a:ext cx="65300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/>
            <a:r>
              <a:rPr lang="sr-Latn-RS" sz="4400" b="1" i="0" dirty="0">
                <a:solidFill>
                  <a:srgbClr val="4C4A49"/>
                </a:solidFill>
                <a:effectLst/>
                <a:latin typeface="Roboto" panose="02000000000000000000" pitchFamily="2" charset="0"/>
              </a:rPr>
              <a:t>O kompaniji</a:t>
            </a:r>
            <a:r>
              <a:rPr lang="en-GB" sz="4400" b="1" i="0" dirty="0">
                <a:solidFill>
                  <a:srgbClr val="4C4A4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4400" b="1" i="0" dirty="0" err="1">
                <a:solidFill>
                  <a:srgbClr val="4C4A49"/>
                </a:solidFill>
                <a:effectLst/>
                <a:latin typeface="Roboto" panose="02000000000000000000" pitchFamily="2" charset="0"/>
              </a:rPr>
              <a:t>Exertherm</a:t>
            </a:r>
            <a:endParaRPr lang="en-GB" sz="4400" b="1" i="0" dirty="0">
              <a:solidFill>
                <a:srgbClr val="4C4A49"/>
              </a:solidFill>
              <a:effectLst/>
              <a:latin typeface="Roboto" panose="02000000000000000000" pitchFamily="2" charset="0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82000" y="1647012"/>
            <a:ext cx="38100" cy="4862195"/>
            <a:chOff x="582000" y="1647012"/>
            <a:chExt cx="38100" cy="4862195"/>
          </a:xfrm>
        </p:grpSpPr>
        <p:sp>
          <p:nvSpPr>
            <p:cNvPr id="15" name="object 15"/>
            <p:cNvSpPr/>
            <p:nvPr/>
          </p:nvSpPr>
          <p:spPr>
            <a:xfrm>
              <a:off x="601050" y="1666054"/>
              <a:ext cx="0" cy="4824095"/>
            </a:xfrm>
            <a:custGeom>
              <a:avLst/>
              <a:gdLst/>
              <a:ahLst/>
              <a:cxnLst/>
              <a:rect l="l" t="t" r="r" b="b"/>
              <a:pathLst>
                <a:path h="4824095">
                  <a:moveTo>
                    <a:pt x="0" y="4823701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1936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1990" y="1647011"/>
              <a:ext cx="38100" cy="4862195"/>
            </a:xfrm>
            <a:custGeom>
              <a:avLst/>
              <a:gdLst/>
              <a:ahLst/>
              <a:cxnLst/>
              <a:rect l="l" t="t" r="r" b="b"/>
              <a:pathLst>
                <a:path w="38100" h="4862195">
                  <a:moveTo>
                    <a:pt x="38100" y="4842751"/>
                  </a:moveTo>
                  <a:lnTo>
                    <a:pt x="36601" y="4835334"/>
                  </a:lnTo>
                  <a:lnTo>
                    <a:pt x="32524" y="4829276"/>
                  </a:lnTo>
                  <a:lnTo>
                    <a:pt x="26466" y="4825200"/>
                  </a:lnTo>
                  <a:lnTo>
                    <a:pt x="19050" y="4823701"/>
                  </a:lnTo>
                  <a:lnTo>
                    <a:pt x="11645" y="4825200"/>
                  </a:lnTo>
                  <a:lnTo>
                    <a:pt x="5588" y="4829276"/>
                  </a:lnTo>
                  <a:lnTo>
                    <a:pt x="1498" y="4835334"/>
                  </a:lnTo>
                  <a:lnTo>
                    <a:pt x="0" y="4842751"/>
                  </a:lnTo>
                  <a:lnTo>
                    <a:pt x="1498" y="4850168"/>
                  </a:lnTo>
                  <a:lnTo>
                    <a:pt x="5588" y="4856213"/>
                  </a:lnTo>
                  <a:lnTo>
                    <a:pt x="11645" y="4860302"/>
                  </a:lnTo>
                  <a:lnTo>
                    <a:pt x="19050" y="4861801"/>
                  </a:lnTo>
                  <a:lnTo>
                    <a:pt x="26466" y="4860302"/>
                  </a:lnTo>
                  <a:lnTo>
                    <a:pt x="32524" y="4856213"/>
                  </a:lnTo>
                  <a:lnTo>
                    <a:pt x="36601" y="4850168"/>
                  </a:lnTo>
                  <a:lnTo>
                    <a:pt x="38100" y="4842751"/>
                  </a:lnTo>
                  <a:close/>
                </a:path>
                <a:path w="38100" h="4862195">
                  <a:moveTo>
                    <a:pt x="38100" y="19050"/>
                  </a:moveTo>
                  <a:lnTo>
                    <a:pt x="36601" y="11645"/>
                  </a:lnTo>
                  <a:lnTo>
                    <a:pt x="32524" y="5588"/>
                  </a:lnTo>
                  <a:lnTo>
                    <a:pt x="26466" y="1498"/>
                  </a:lnTo>
                  <a:lnTo>
                    <a:pt x="19050" y="0"/>
                  </a:lnTo>
                  <a:lnTo>
                    <a:pt x="11645" y="1498"/>
                  </a:lnTo>
                  <a:lnTo>
                    <a:pt x="5588" y="5588"/>
                  </a:lnTo>
                  <a:lnTo>
                    <a:pt x="1498" y="11645"/>
                  </a:lnTo>
                  <a:lnTo>
                    <a:pt x="0" y="19050"/>
                  </a:lnTo>
                  <a:lnTo>
                    <a:pt x="1498" y="26466"/>
                  </a:lnTo>
                  <a:lnTo>
                    <a:pt x="5588" y="32524"/>
                  </a:lnTo>
                  <a:lnTo>
                    <a:pt x="11645" y="36614"/>
                  </a:lnTo>
                  <a:lnTo>
                    <a:pt x="19050" y="38100"/>
                  </a:lnTo>
                  <a:lnTo>
                    <a:pt x="26466" y="36614"/>
                  </a:lnTo>
                  <a:lnTo>
                    <a:pt x="32524" y="32524"/>
                  </a:lnTo>
                  <a:lnTo>
                    <a:pt x="36601" y="26466"/>
                  </a:lnTo>
                  <a:lnTo>
                    <a:pt x="38100" y="19050"/>
                  </a:lnTo>
                  <a:close/>
                </a:path>
              </a:pathLst>
            </a:custGeom>
            <a:solidFill>
              <a:srgbClr val="1936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0" y="7035355"/>
            <a:ext cx="10692130" cy="525145"/>
            <a:chOff x="0" y="7035355"/>
            <a:chExt cx="10692130" cy="525145"/>
          </a:xfrm>
        </p:grpSpPr>
        <p:sp>
          <p:nvSpPr>
            <p:cNvPr id="18" name="object 18"/>
            <p:cNvSpPr/>
            <p:nvPr/>
          </p:nvSpPr>
          <p:spPr>
            <a:xfrm>
              <a:off x="0" y="7035355"/>
              <a:ext cx="10692130" cy="525145"/>
            </a:xfrm>
            <a:custGeom>
              <a:avLst/>
              <a:gdLst/>
              <a:ahLst/>
              <a:cxnLst/>
              <a:rect l="l" t="t" r="r" b="b"/>
              <a:pathLst>
                <a:path w="10692130" h="525145">
                  <a:moveTo>
                    <a:pt x="596" y="0"/>
                  </a:moveTo>
                  <a:lnTo>
                    <a:pt x="0" y="0"/>
                  </a:lnTo>
                  <a:lnTo>
                    <a:pt x="0" y="524649"/>
                  </a:lnTo>
                  <a:lnTo>
                    <a:pt x="596" y="524649"/>
                  </a:lnTo>
                  <a:lnTo>
                    <a:pt x="596" y="0"/>
                  </a:lnTo>
                  <a:close/>
                </a:path>
                <a:path w="10692130" h="525145">
                  <a:moveTo>
                    <a:pt x="10692003" y="0"/>
                  </a:moveTo>
                  <a:lnTo>
                    <a:pt x="3387598" y="0"/>
                  </a:lnTo>
                  <a:lnTo>
                    <a:pt x="3387598" y="524649"/>
                  </a:lnTo>
                  <a:lnTo>
                    <a:pt x="10692003" y="524649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E1E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96" y="7035355"/>
              <a:ext cx="3387090" cy="525145"/>
            </a:xfrm>
            <a:custGeom>
              <a:avLst/>
              <a:gdLst/>
              <a:ahLst/>
              <a:cxnLst/>
              <a:rect l="l" t="t" r="r" b="b"/>
              <a:pathLst>
                <a:path w="3387090" h="525145">
                  <a:moveTo>
                    <a:pt x="3387001" y="0"/>
                  </a:moveTo>
                  <a:lnTo>
                    <a:pt x="0" y="0"/>
                  </a:lnTo>
                  <a:lnTo>
                    <a:pt x="0" y="524649"/>
                  </a:lnTo>
                  <a:lnTo>
                    <a:pt x="3387001" y="524649"/>
                  </a:lnTo>
                  <a:lnTo>
                    <a:pt x="3387001" y="0"/>
                  </a:lnTo>
                  <a:close/>
                </a:path>
              </a:pathLst>
            </a:custGeom>
            <a:solidFill>
              <a:srgbClr val="DE2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63597" y="7095566"/>
              <a:ext cx="1827326" cy="404233"/>
            </a:xfrm>
            <a:prstGeom prst="rect">
              <a:avLst/>
            </a:prstGeom>
          </p:spPr>
        </p:pic>
      </p:grp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20"/>
              </a:spcBef>
            </a:pPr>
            <a:r>
              <a:rPr dirty="0"/>
              <a:t>Power</a:t>
            </a:r>
            <a:r>
              <a:rPr spc="-30" dirty="0"/>
              <a:t> </a:t>
            </a:r>
            <a:r>
              <a:rPr dirty="0"/>
              <a:t>On.</a:t>
            </a:r>
            <a:r>
              <a:rPr spc="-30" dirty="0"/>
              <a:t> </a:t>
            </a:r>
            <a:r>
              <a:rPr dirty="0"/>
              <a:t>Peace</a:t>
            </a:r>
            <a:r>
              <a:rPr spc="-3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-20" dirty="0"/>
              <a:t>Mind</a:t>
            </a:r>
          </a:p>
        </p:txBody>
      </p:sp>
      <p:sp>
        <p:nvSpPr>
          <p:cNvPr id="37" name="object 13">
            <a:extLst>
              <a:ext uri="{FF2B5EF4-FFF2-40B4-BE49-F238E27FC236}">
                <a16:creationId xmlns:a16="http://schemas.microsoft.com/office/drawing/2014/main" id="{9C34A259-6BBC-84B0-BE1F-FF9058E7BBB7}"/>
              </a:ext>
            </a:extLst>
          </p:cNvPr>
          <p:cNvSpPr txBox="1"/>
          <p:nvPr/>
        </p:nvSpPr>
        <p:spPr>
          <a:xfrm>
            <a:off x="927100" y="1202611"/>
            <a:ext cx="883920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sr-Latn-RS" sz="12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200" dirty="0">
                <a:latin typeface="Roboto"/>
                <a:cs typeface="Roboto"/>
              </a:rPr>
              <a:t>Sa </a:t>
            </a:r>
            <a:r>
              <a:rPr lang="en-GB" sz="1200" dirty="0" err="1">
                <a:latin typeface="Roboto"/>
                <a:cs typeface="Roboto"/>
              </a:rPr>
              <a:t>sedištem</a:t>
            </a:r>
            <a:r>
              <a:rPr lang="en-GB" sz="1200" dirty="0">
                <a:latin typeface="Roboto"/>
                <a:cs typeface="Roboto"/>
              </a:rPr>
              <a:t> u </a:t>
            </a:r>
            <a:r>
              <a:rPr lang="sr-Latn-RS" sz="1200" dirty="0">
                <a:latin typeface="Roboto"/>
                <a:cs typeface="Roboto"/>
              </a:rPr>
              <a:t>Veliko Britaniji</a:t>
            </a:r>
            <a:r>
              <a:rPr lang="en-GB" sz="1200" dirty="0">
                <a:latin typeface="Roboto"/>
                <a:cs typeface="Roboto"/>
              </a:rPr>
              <a:t>, E</a:t>
            </a:r>
            <a:r>
              <a:rPr lang="sr-Latn-RS" sz="1200" dirty="0">
                <a:latin typeface="Roboto"/>
                <a:cs typeface="Roboto"/>
              </a:rPr>
              <a:t>x</a:t>
            </a:r>
            <a:r>
              <a:rPr lang="en-GB" sz="1200" dirty="0" err="1">
                <a:latin typeface="Roboto"/>
                <a:cs typeface="Roboto"/>
              </a:rPr>
              <a:t>ertherm</a:t>
            </a:r>
            <a:r>
              <a:rPr lang="en-GB" sz="1200" dirty="0">
                <a:latin typeface="Roboto"/>
                <a:cs typeface="Roboto"/>
              </a:rPr>
              <a:t> je </a:t>
            </a:r>
            <a:r>
              <a:rPr lang="en-GB" sz="1200" dirty="0" err="1">
                <a:latin typeface="Roboto"/>
                <a:cs typeface="Roboto"/>
              </a:rPr>
              <a:t>dinamična</a:t>
            </a:r>
            <a:r>
              <a:rPr lang="en-GB" sz="1200" dirty="0">
                <a:latin typeface="Roboto"/>
                <a:cs typeface="Roboto"/>
              </a:rPr>
              <a:t> i </a:t>
            </a:r>
            <a:r>
              <a:rPr lang="en-GB" sz="1200" dirty="0" err="1">
                <a:latin typeface="Roboto"/>
                <a:cs typeface="Roboto"/>
              </a:rPr>
              <a:t>pionirska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kompanija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koja</a:t>
            </a:r>
            <a:r>
              <a:rPr lang="en-GB" sz="1200" dirty="0">
                <a:latin typeface="Roboto"/>
                <a:cs typeface="Roboto"/>
              </a:rPr>
              <a:t> je </a:t>
            </a:r>
            <a:r>
              <a:rPr lang="en-GB" sz="1200" dirty="0" err="1">
                <a:latin typeface="Roboto"/>
                <a:cs typeface="Roboto"/>
              </a:rPr>
              <a:t>brzo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proširila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svoj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domet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kako</a:t>
            </a:r>
            <a:r>
              <a:rPr lang="en-GB" sz="1200" dirty="0">
                <a:latin typeface="Roboto"/>
                <a:cs typeface="Roboto"/>
              </a:rPr>
              <a:t> bi </a:t>
            </a:r>
            <a:r>
              <a:rPr lang="en-GB" sz="1200" dirty="0" err="1">
                <a:latin typeface="Roboto"/>
                <a:cs typeface="Roboto"/>
              </a:rPr>
              <a:t>obuhvatila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svaki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kutak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sveta</a:t>
            </a:r>
            <a:r>
              <a:rPr lang="en-GB" sz="1200" dirty="0">
                <a:latin typeface="Roboto"/>
                <a:cs typeface="Roboto"/>
              </a:rPr>
              <a:t>. Sa </a:t>
            </a:r>
            <a:r>
              <a:rPr lang="en-GB" sz="1200" dirty="0" err="1">
                <a:latin typeface="Roboto"/>
                <a:cs typeface="Roboto"/>
              </a:rPr>
              <a:t>snažnom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posvećenošću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inovacijama</a:t>
            </a:r>
            <a:r>
              <a:rPr lang="en-GB" sz="1200" dirty="0">
                <a:latin typeface="Roboto"/>
                <a:cs typeface="Roboto"/>
              </a:rPr>
              <a:t>, </a:t>
            </a:r>
            <a:r>
              <a:rPr lang="en-GB" sz="1200" dirty="0" err="1">
                <a:latin typeface="Roboto"/>
                <a:cs typeface="Roboto"/>
              </a:rPr>
              <a:t>specijalizovani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smo</a:t>
            </a:r>
            <a:r>
              <a:rPr lang="en-GB" sz="1200" dirty="0">
                <a:latin typeface="Roboto"/>
                <a:cs typeface="Roboto"/>
              </a:rPr>
              <a:t> za </a:t>
            </a:r>
            <a:r>
              <a:rPr lang="en-GB" sz="1200" dirty="0" err="1">
                <a:latin typeface="Roboto"/>
                <a:cs typeface="Roboto"/>
              </a:rPr>
              <a:t>razvoj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najsavremenije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tehnologije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kontinuiranog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termičkog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nadzora</a:t>
            </a:r>
            <a:r>
              <a:rPr lang="en-GB" sz="1200" dirty="0">
                <a:latin typeface="Roboto"/>
                <a:cs typeface="Roboto"/>
              </a:rPr>
              <a:t> (CTM) </a:t>
            </a:r>
            <a:r>
              <a:rPr lang="en-GB" sz="1200" dirty="0" err="1">
                <a:latin typeface="Roboto"/>
                <a:cs typeface="Roboto"/>
              </a:rPr>
              <a:t>koja</a:t>
            </a:r>
            <a:r>
              <a:rPr lang="en-GB" sz="1200" dirty="0">
                <a:latin typeface="Roboto"/>
                <a:cs typeface="Roboto"/>
              </a:rPr>
              <a:t> je </a:t>
            </a:r>
            <a:r>
              <a:rPr lang="en-GB" sz="1200" dirty="0" err="1">
                <a:latin typeface="Roboto"/>
                <a:cs typeface="Roboto"/>
              </a:rPr>
              <a:t>redefinisala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sr-Latn-RS" sz="1200" dirty="0">
                <a:latin typeface="Roboto"/>
                <a:cs typeface="Roboto"/>
              </a:rPr>
              <a:t>spektar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električnog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održavanja</a:t>
            </a:r>
            <a:r>
              <a:rPr lang="en-GB" sz="1200" dirty="0">
                <a:latin typeface="Roboto"/>
                <a:cs typeface="Roboto"/>
              </a:rPr>
              <a:t>.</a:t>
            </a:r>
            <a:endParaRPr sz="1200" dirty="0">
              <a:latin typeface="Roboto"/>
              <a:cs typeface="Roboto"/>
            </a:endParaRPr>
          </a:p>
        </p:txBody>
      </p:sp>
      <p:sp>
        <p:nvSpPr>
          <p:cNvPr id="38" name="object 13">
            <a:extLst>
              <a:ext uri="{FF2B5EF4-FFF2-40B4-BE49-F238E27FC236}">
                <a16:creationId xmlns:a16="http://schemas.microsoft.com/office/drawing/2014/main" id="{9DC37F30-FE11-16D2-3F12-8D7A1C2F4AAB}"/>
              </a:ext>
            </a:extLst>
          </p:cNvPr>
          <p:cNvSpPr txBox="1"/>
          <p:nvPr/>
        </p:nvSpPr>
        <p:spPr>
          <a:xfrm>
            <a:off x="927100" y="2181225"/>
            <a:ext cx="8839200" cy="10079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1500" b="1" spc="-10" dirty="0">
                <a:solidFill>
                  <a:srgbClr val="DE291F"/>
                </a:solidFill>
                <a:latin typeface="Roboto"/>
                <a:cs typeface="Roboto"/>
              </a:rPr>
              <a:t>Put i globalno prisustvo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200" dirty="0">
                <a:latin typeface="Roboto"/>
                <a:cs typeface="Roboto"/>
              </a:rPr>
              <a:t>Ono </a:t>
            </a:r>
            <a:r>
              <a:rPr lang="en-GB" sz="1200" dirty="0" err="1">
                <a:latin typeface="Roboto"/>
                <a:cs typeface="Roboto"/>
              </a:rPr>
              <a:t>što</a:t>
            </a:r>
            <a:r>
              <a:rPr lang="en-GB" sz="1200" dirty="0">
                <a:latin typeface="Roboto"/>
                <a:cs typeface="Roboto"/>
              </a:rPr>
              <a:t> je </a:t>
            </a:r>
            <a:r>
              <a:rPr lang="en-GB" sz="1200" dirty="0" err="1">
                <a:latin typeface="Roboto"/>
                <a:cs typeface="Roboto"/>
              </a:rPr>
              <a:t>počelo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kao</a:t>
            </a:r>
            <a:r>
              <a:rPr lang="en-GB" sz="1200" dirty="0">
                <a:latin typeface="Roboto"/>
                <a:cs typeface="Roboto"/>
              </a:rPr>
              <a:t> mala </a:t>
            </a:r>
            <a:r>
              <a:rPr lang="en-GB" sz="1200" dirty="0" err="1">
                <a:latin typeface="Roboto"/>
                <a:cs typeface="Roboto"/>
              </a:rPr>
              <a:t>porodična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firma</a:t>
            </a:r>
            <a:r>
              <a:rPr lang="en-GB" sz="1200" dirty="0">
                <a:latin typeface="Roboto"/>
                <a:cs typeface="Roboto"/>
              </a:rPr>
              <a:t> je </a:t>
            </a:r>
            <a:r>
              <a:rPr lang="en-GB" sz="1200" dirty="0" err="1">
                <a:latin typeface="Roboto"/>
                <a:cs typeface="Roboto"/>
              </a:rPr>
              <a:t>preraslo</a:t>
            </a:r>
            <a:r>
              <a:rPr lang="en-GB" sz="1200" dirty="0">
                <a:latin typeface="Roboto"/>
                <a:cs typeface="Roboto"/>
              </a:rPr>
              <a:t> u </a:t>
            </a:r>
            <a:r>
              <a:rPr lang="en-GB" sz="1200" dirty="0" err="1">
                <a:latin typeface="Roboto"/>
                <a:cs typeface="Roboto"/>
              </a:rPr>
              <a:t>prav</a:t>
            </a:r>
            <a:r>
              <a:rPr lang="sr-Latn-RS" sz="1200" dirty="0">
                <a:latin typeface="Roboto"/>
                <a:cs typeface="Roboto"/>
              </a:rPr>
              <a:t>og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pionir</a:t>
            </a:r>
            <a:r>
              <a:rPr lang="sr-Latn-RS" sz="1200" dirty="0">
                <a:latin typeface="Roboto"/>
                <a:cs typeface="Roboto"/>
              </a:rPr>
              <a:t>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tehnologije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termičkih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senzora</a:t>
            </a:r>
            <a:r>
              <a:rPr lang="en-GB" sz="1200" dirty="0">
                <a:latin typeface="Roboto"/>
                <a:cs typeface="Roboto"/>
              </a:rPr>
              <a:t>, </a:t>
            </a:r>
            <a:r>
              <a:rPr lang="en-GB" sz="1200" dirty="0" err="1">
                <a:latin typeface="Roboto"/>
                <a:cs typeface="Roboto"/>
              </a:rPr>
              <a:t>transformišući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tržišta</a:t>
            </a:r>
            <a:r>
              <a:rPr lang="en-GB" sz="1200" dirty="0">
                <a:latin typeface="Roboto"/>
                <a:cs typeface="Roboto"/>
              </a:rPr>
              <a:t> i </a:t>
            </a:r>
            <a:r>
              <a:rPr lang="en-GB" sz="1200" dirty="0" err="1">
                <a:latin typeface="Roboto"/>
                <a:cs typeface="Roboto"/>
              </a:rPr>
              <a:t>industrije</a:t>
            </a:r>
            <a:r>
              <a:rPr lang="en-GB" sz="1200" dirty="0">
                <a:latin typeface="Roboto"/>
                <a:cs typeface="Roboto"/>
              </a:rPr>
              <a:t> sa </a:t>
            </a:r>
            <a:r>
              <a:rPr lang="en-GB" sz="1200" dirty="0" err="1">
                <a:latin typeface="Roboto"/>
                <a:cs typeface="Roboto"/>
              </a:rPr>
              <a:t>inovativnim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rešenjima</a:t>
            </a:r>
            <a:r>
              <a:rPr lang="en-GB" sz="1200" dirty="0">
                <a:latin typeface="Roboto"/>
                <a:cs typeface="Roboto"/>
              </a:rPr>
              <a:t>. </a:t>
            </a:r>
            <a:endParaRPr lang="sr-Latn-RS" sz="12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200" dirty="0">
                <a:latin typeface="Roboto"/>
                <a:cs typeface="Roboto"/>
              </a:rPr>
              <a:t>Danas se E</a:t>
            </a:r>
            <a:r>
              <a:rPr lang="sr-Latn-RS" sz="1200" dirty="0">
                <a:latin typeface="Roboto"/>
                <a:cs typeface="Roboto"/>
              </a:rPr>
              <a:t>x</a:t>
            </a:r>
            <a:r>
              <a:rPr lang="en-GB" sz="1200" dirty="0" err="1">
                <a:latin typeface="Roboto"/>
                <a:cs typeface="Roboto"/>
              </a:rPr>
              <a:t>ertherm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može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pohvaliti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prisustvom</a:t>
            </a:r>
            <a:r>
              <a:rPr lang="en-GB" sz="1200" dirty="0">
                <a:latin typeface="Roboto"/>
                <a:cs typeface="Roboto"/>
              </a:rPr>
              <a:t> u </a:t>
            </a:r>
            <a:r>
              <a:rPr lang="en-GB" sz="1200" dirty="0" err="1">
                <a:latin typeface="Roboto"/>
                <a:cs typeface="Roboto"/>
              </a:rPr>
              <a:t>svakom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regionu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sveta</a:t>
            </a:r>
            <a:r>
              <a:rPr lang="en-GB" sz="1200" dirty="0">
                <a:latin typeface="Roboto"/>
                <a:cs typeface="Roboto"/>
              </a:rPr>
              <a:t>. </a:t>
            </a:r>
            <a:r>
              <a:rPr lang="en-GB" sz="1200" dirty="0" err="1">
                <a:latin typeface="Roboto"/>
                <a:cs typeface="Roboto"/>
              </a:rPr>
              <a:t>Naša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međunarodna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mreža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partnera</a:t>
            </a:r>
            <a:r>
              <a:rPr lang="en-GB" sz="1200" dirty="0">
                <a:latin typeface="Roboto"/>
                <a:cs typeface="Roboto"/>
              </a:rPr>
              <a:t>, </a:t>
            </a:r>
            <a:r>
              <a:rPr lang="en-GB" sz="1200" dirty="0" err="1">
                <a:latin typeface="Roboto"/>
                <a:cs typeface="Roboto"/>
              </a:rPr>
              <a:t>distributera</a:t>
            </a:r>
            <a:r>
              <a:rPr lang="en-GB" sz="1200" dirty="0">
                <a:latin typeface="Roboto"/>
                <a:cs typeface="Roboto"/>
              </a:rPr>
              <a:t> i </a:t>
            </a:r>
            <a:r>
              <a:rPr lang="en-GB" sz="1200" dirty="0" err="1">
                <a:latin typeface="Roboto"/>
                <a:cs typeface="Roboto"/>
              </a:rPr>
              <a:t>saradnika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osigurava</a:t>
            </a:r>
            <a:r>
              <a:rPr lang="en-GB" sz="1200" dirty="0">
                <a:latin typeface="Roboto"/>
                <a:cs typeface="Roboto"/>
              </a:rPr>
              <a:t> da </a:t>
            </a:r>
            <a:r>
              <a:rPr lang="en-GB" sz="1200" dirty="0" err="1">
                <a:latin typeface="Roboto"/>
                <a:cs typeface="Roboto"/>
              </a:rPr>
              <a:t>naši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revolucionarni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proizvodi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dostignu</a:t>
            </a:r>
            <a:r>
              <a:rPr lang="en-GB" sz="1200" dirty="0">
                <a:latin typeface="Roboto"/>
                <a:cs typeface="Roboto"/>
              </a:rPr>
              <a:t> i </a:t>
            </a:r>
            <a:r>
              <a:rPr lang="en-GB" sz="1200" dirty="0" err="1">
                <a:latin typeface="Roboto"/>
                <a:cs typeface="Roboto"/>
              </a:rPr>
              <a:t>obogate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organizacije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na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globalnom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nivou</a:t>
            </a:r>
            <a:r>
              <a:rPr lang="en-GB" sz="1200" dirty="0">
                <a:latin typeface="Roboto"/>
                <a:cs typeface="Roboto"/>
              </a:rPr>
              <a:t>.</a:t>
            </a:r>
            <a:endParaRPr sz="1200" dirty="0">
              <a:latin typeface="Roboto"/>
              <a:cs typeface="Roboto"/>
            </a:endParaRPr>
          </a:p>
        </p:txBody>
      </p:sp>
      <p:sp>
        <p:nvSpPr>
          <p:cNvPr id="39" name="object 13">
            <a:extLst>
              <a:ext uri="{FF2B5EF4-FFF2-40B4-BE49-F238E27FC236}">
                <a16:creationId xmlns:a16="http://schemas.microsoft.com/office/drawing/2014/main" id="{2F94766E-F769-1C11-BC24-D41EFB9AC18D}"/>
              </a:ext>
            </a:extLst>
          </p:cNvPr>
          <p:cNvSpPr txBox="1"/>
          <p:nvPr/>
        </p:nvSpPr>
        <p:spPr>
          <a:xfrm>
            <a:off x="927100" y="3275747"/>
            <a:ext cx="8839200" cy="6258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1500" b="1" spc="-10" dirty="0">
                <a:solidFill>
                  <a:srgbClr val="DE291F"/>
                </a:solidFill>
                <a:latin typeface="Roboto"/>
                <a:cs typeface="Roboto"/>
              </a:rPr>
              <a:t>Izvrsnost proizvoda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200" dirty="0" err="1">
                <a:latin typeface="Roboto"/>
                <a:cs typeface="Roboto"/>
              </a:rPr>
              <a:t>Naš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nagrađivani</a:t>
            </a:r>
            <a:r>
              <a:rPr lang="en-GB" sz="1200" dirty="0">
                <a:latin typeface="Roboto"/>
                <a:cs typeface="Roboto"/>
              </a:rPr>
              <a:t> portfolio </a:t>
            </a:r>
            <a:r>
              <a:rPr lang="en-GB" sz="1200" dirty="0" err="1">
                <a:latin typeface="Roboto"/>
                <a:cs typeface="Roboto"/>
              </a:rPr>
              <a:t>obuhvata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širok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spektar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industrija</a:t>
            </a:r>
            <a:r>
              <a:rPr lang="en-GB" sz="1200" dirty="0">
                <a:latin typeface="Roboto"/>
                <a:cs typeface="Roboto"/>
              </a:rPr>
              <a:t>, od </a:t>
            </a:r>
            <a:r>
              <a:rPr lang="sr-Latn-RS" sz="1200" dirty="0">
                <a:latin typeface="Roboto"/>
                <a:cs typeface="Roboto"/>
              </a:rPr>
              <a:t>data centara</a:t>
            </a:r>
            <a:r>
              <a:rPr lang="en-GB" sz="1200" dirty="0">
                <a:latin typeface="Roboto"/>
                <a:cs typeface="Roboto"/>
              </a:rPr>
              <a:t> i </a:t>
            </a:r>
            <a:r>
              <a:rPr lang="en-GB" sz="1200" dirty="0" err="1">
                <a:latin typeface="Roboto"/>
                <a:cs typeface="Roboto"/>
              </a:rPr>
              <a:t>energetike</a:t>
            </a:r>
            <a:r>
              <a:rPr lang="en-GB" sz="1200" dirty="0">
                <a:latin typeface="Roboto"/>
                <a:cs typeface="Roboto"/>
              </a:rPr>
              <a:t> do </a:t>
            </a:r>
            <a:r>
              <a:rPr lang="en-GB" sz="1200" dirty="0" err="1">
                <a:latin typeface="Roboto"/>
                <a:cs typeface="Roboto"/>
              </a:rPr>
              <a:t>logistike</a:t>
            </a:r>
            <a:r>
              <a:rPr lang="en-GB" sz="1200" dirty="0">
                <a:latin typeface="Roboto"/>
                <a:cs typeface="Roboto"/>
              </a:rPr>
              <a:t> i </a:t>
            </a:r>
            <a:r>
              <a:rPr lang="en-GB" sz="1200" dirty="0" err="1">
                <a:latin typeface="Roboto"/>
                <a:cs typeface="Roboto"/>
              </a:rPr>
              <a:t>pomorstva</a:t>
            </a:r>
            <a:r>
              <a:rPr lang="en-GB" sz="1200" dirty="0">
                <a:latin typeface="Roboto"/>
                <a:cs typeface="Roboto"/>
              </a:rPr>
              <a:t>. </a:t>
            </a:r>
            <a:r>
              <a:rPr lang="en-GB" sz="1200" dirty="0" err="1">
                <a:latin typeface="Roboto"/>
                <a:cs typeface="Roboto"/>
              </a:rPr>
              <a:t>Svaki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proizvod</a:t>
            </a:r>
            <a:r>
              <a:rPr lang="en-GB" sz="1200" dirty="0">
                <a:latin typeface="Roboto"/>
                <a:cs typeface="Roboto"/>
              </a:rPr>
              <a:t> je </a:t>
            </a:r>
            <a:r>
              <a:rPr lang="en-GB" sz="1200" dirty="0" err="1">
                <a:latin typeface="Roboto"/>
                <a:cs typeface="Roboto"/>
              </a:rPr>
              <a:t>kreiran</a:t>
            </a:r>
            <a:r>
              <a:rPr lang="en-GB" sz="1200" dirty="0">
                <a:latin typeface="Roboto"/>
                <a:cs typeface="Roboto"/>
              </a:rPr>
              <a:t> da </a:t>
            </a:r>
            <a:r>
              <a:rPr lang="en-GB" sz="1200" dirty="0" err="1">
                <a:latin typeface="Roboto"/>
                <a:cs typeface="Roboto"/>
              </a:rPr>
              <a:t>oliči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najviše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standarde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kvaliteta</a:t>
            </a:r>
            <a:r>
              <a:rPr lang="en-GB" sz="1200" dirty="0">
                <a:latin typeface="Roboto"/>
                <a:cs typeface="Roboto"/>
              </a:rPr>
              <a:t> i </a:t>
            </a:r>
            <a:r>
              <a:rPr lang="en-GB" sz="1200" dirty="0" err="1">
                <a:latin typeface="Roboto"/>
                <a:cs typeface="Roboto"/>
              </a:rPr>
              <a:t>funkcionalnosti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kako</a:t>
            </a:r>
            <a:r>
              <a:rPr lang="en-GB" sz="1200" dirty="0">
                <a:latin typeface="Roboto"/>
                <a:cs typeface="Roboto"/>
              </a:rPr>
              <a:t> bi </a:t>
            </a:r>
            <a:r>
              <a:rPr lang="en-GB" sz="1200" dirty="0" err="1">
                <a:latin typeface="Roboto"/>
                <a:cs typeface="Roboto"/>
              </a:rPr>
              <a:t>zadovoljio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potrebe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naših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klijenata</a:t>
            </a:r>
            <a:r>
              <a:rPr lang="en-GB" sz="1200" dirty="0">
                <a:latin typeface="Roboto"/>
                <a:cs typeface="Roboto"/>
              </a:rPr>
              <a:t>.</a:t>
            </a:r>
            <a:endParaRPr sz="1200" dirty="0">
              <a:latin typeface="Roboto"/>
              <a:cs typeface="Roboto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73DB765-91B6-B9BF-20BE-20659C3F8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877" y="4137251"/>
            <a:ext cx="3033023" cy="76206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135BF3A-DFD3-951B-9762-60B7C3FE3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3900" y="4055331"/>
            <a:ext cx="3254022" cy="891617"/>
          </a:xfrm>
          <a:prstGeom prst="rect">
            <a:avLst/>
          </a:prstGeom>
        </p:spPr>
      </p:pic>
      <p:sp>
        <p:nvSpPr>
          <p:cNvPr id="45" name="object 13">
            <a:extLst>
              <a:ext uri="{FF2B5EF4-FFF2-40B4-BE49-F238E27FC236}">
                <a16:creationId xmlns:a16="http://schemas.microsoft.com/office/drawing/2014/main" id="{D8CE0D78-AFBC-F9A7-5E97-367FF657907F}"/>
              </a:ext>
            </a:extLst>
          </p:cNvPr>
          <p:cNvSpPr txBox="1"/>
          <p:nvPr/>
        </p:nvSpPr>
        <p:spPr>
          <a:xfrm>
            <a:off x="927100" y="5305425"/>
            <a:ext cx="8839200" cy="1179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1500" b="1" spc="-10" dirty="0">
                <a:solidFill>
                  <a:srgbClr val="DE291F"/>
                </a:solidFill>
                <a:latin typeface="Roboto"/>
                <a:cs typeface="Roboto"/>
              </a:rPr>
              <a:t>Misija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200" dirty="0" err="1">
                <a:latin typeface="Roboto"/>
                <a:cs typeface="Roboto"/>
              </a:rPr>
              <a:t>Naša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misija</a:t>
            </a:r>
            <a:r>
              <a:rPr lang="en-GB" sz="1200" dirty="0">
                <a:latin typeface="Roboto"/>
                <a:cs typeface="Roboto"/>
              </a:rPr>
              <a:t> je da </a:t>
            </a:r>
            <a:r>
              <a:rPr lang="en-GB" sz="1200" dirty="0" err="1">
                <a:latin typeface="Roboto"/>
                <a:cs typeface="Roboto"/>
              </a:rPr>
              <a:t>budemo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globalni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lider</a:t>
            </a:r>
            <a:r>
              <a:rPr lang="en-GB" sz="1200" dirty="0">
                <a:latin typeface="Roboto"/>
                <a:cs typeface="Roboto"/>
              </a:rPr>
              <a:t> u </a:t>
            </a:r>
            <a:r>
              <a:rPr lang="en-GB" sz="1200" dirty="0" err="1">
                <a:latin typeface="Roboto"/>
                <a:cs typeface="Roboto"/>
              </a:rPr>
              <a:t>rešenjima</a:t>
            </a:r>
            <a:r>
              <a:rPr lang="en-GB" sz="1200" dirty="0">
                <a:latin typeface="Roboto"/>
                <a:cs typeface="Roboto"/>
              </a:rPr>
              <a:t> za </a:t>
            </a:r>
            <a:r>
              <a:rPr lang="en-GB" sz="1200" dirty="0" err="1">
                <a:latin typeface="Roboto"/>
                <a:cs typeface="Roboto"/>
              </a:rPr>
              <a:t>kontinuirano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toplotno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praćenje</a:t>
            </a:r>
            <a:r>
              <a:rPr lang="en-GB" sz="1200" dirty="0">
                <a:latin typeface="Roboto"/>
                <a:cs typeface="Roboto"/>
              </a:rPr>
              <a:t> za </a:t>
            </a:r>
            <a:r>
              <a:rPr lang="en-GB" sz="1200" dirty="0" err="1">
                <a:latin typeface="Roboto"/>
                <a:cs typeface="Roboto"/>
              </a:rPr>
              <a:t>svet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industrije</a:t>
            </a:r>
            <a:r>
              <a:rPr lang="en-GB" sz="1200" dirty="0">
                <a:latin typeface="Roboto"/>
                <a:cs typeface="Roboto"/>
              </a:rPr>
              <a:t> 4.0 i </a:t>
            </a:r>
            <a:r>
              <a:rPr lang="en-GB" sz="1200" dirty="0" err="1">
                <a:latin typeface="Roboto"/>
                <a:cs typeface="Roboto"/>
              </a:rPr>
              <a:t>IIoT</a:t>
            </a:r>
            <a:r>
              <a:rPr lang="en-GB" sz="1200" dirty="0">
                <a:latin typeface="Roboto"/>
                <a:cs typeface="Roboto"/>
              </a:rPr>
              <a:t>-a. E</a:t>
            </a:r>
            <a:r>
              <a:rPr lang="sr-Latn-RS" sz="1200" dirty="0">
                <a:latin typeface="Roboto"/>
                <a:cs typeface="Roboto"/>
              </a:rPr>
              <a:t>x</a:t>
            </a:r>
            <a:r>
              <a:rPr lang="en-GB" sz="1200" dirty="0" err="1">
                <a:latin typeface="Roboto"/>
                <a:cs typeface="Roboto"/>
              </a:rPr>
              <a:t>ertherm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sr-Latn-RS" sz="1200" dirty="0">
                <a:latin typeface="Roboto"/>
                <a:cs typeface="Roboto"/>
              </a:rPr>
              <a:t>se rukovodi idejom da </a:t>
            </a:r>
            <a:r>
              <a:rPr lang="en-GB" sz="1200" dirty="0" err="1">
                <a:latin typeface="Roboto"/>
                <a:cs typeface="Roboto"/>
              </a:rPr>
              <a:t>obezbedi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najbolje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proizvode</a:t>
            </a:r>
            <a:r>
              <a:rPr lang="en-GB" sz="1200" dirty="0">
                <a:latin typeface="Roboto"/>
                <a:cs typeface="Roboto"/>
              </a:rPr>
              <a:t> u </a:t>
            </a:r>
            <a:r>
              <a:rPr lang="en-GB" sz="1200" dirty="0" err="1">
                <a:latin typeface="Roboto"/>
                <a:cs typeface="Roboto"/>
              </a:rPr>
              <a:t>klasi</a:t>
            </a:r>
            <a:r>
              <a:rPr lang="en-GB" sz="1200" dirty="0">
                <a:latin typeface="Roboto"/>
                <a:cs typeface="Roboto"/>
              </a:rPr>
              <a:t> koji </a:t>
            </a:r>
            <a:r>
              <a:rPr lang="en-GB" sz="1200" dirty="0" err="1">
                <a:latin typeface="Roboto"/>
                <a:cs typeface="Roboto"/>
              </a:rPr>
              <a:t>pružaju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povećanu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bezbednost</a:t>
            </a:r>
            <a:r>
              <a:rPr lang="en-GB" sz="1200" dirty="0">
                <a:latin typeface="Roboto"/>
                <a:cs typeface="Roboto"/>
              </a:rPr>
              <a:t>, </a:t>
            </a:r>
            <a:r>
              <a:rPr lang="en-GB" sz="1200" dirty="0" err="1">
                <a:latin typeface="Roboto"/>
                <a:cs typeface="Roboto"/>
              </a:rPr>
              <a:t>efikasnost</a:t>
            </a:r>
            <a:r>
              <a:rPr lang="en-GB" sz="1200" dirty="0">
                <a:latin typeface="Roboto"/>
                <a:cs typeface="Roboto"/>
              </a:rPr>
              <a:t>, </a:t>
            </a:r>
            <a:r>
              <a:rPr lang="en-GB" sz="1200" dirty="0" err="1">
                <a:latin typeface="Roboto"/>
                <a:cs typeface="Roboto"/>
              </a:rPr>
              <a:t>pouzdanost</a:t>
            </a:r>
            <a:r>
              <a:rPr lang="en-GB" sz="1200" dirty="0">
                <a:latin typeface="Roboto"/>
                <a:cs typeface="Roboto"/>
              </a:rPr>
              <a:t> i </a:t>
            </a:r>
            <a:r>
              <a:rPr lang="en-GB" sz="1200" dirty="0" err="1">
                <a:latin typeface="Roboto"/>
                <a:cs typeface="Roboto"/>
              </a:rPr>
              <a:t>dugovečnost</a:t>
            </a:r>
            <a:r>
              <a:rPr lang="en-GB" sz="1200" dirty="0">
                <a:latin typeface="Roboto"/>
                <a:cs typeface="Roboto"/>
              </a:rPr>
              <a:t>. </a:t>
            </a:r>
            <a:r>
              <a:rPr lang="en-GB" sz="1200" dirty="0" err="1">
                <a:latin typeface="Roboto"/>
                <a:cs typeface="Roboto"/>
              </a:rPr>
              <a:t>Cilj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nam</a:t>
            </a:r>
            <a:r>
              <a:rPr lang="en-GB" sz="1200" dirty="0">
                <a:latin typeface="Roboto"/>
                <a:cs typeface="Roboto"/>
              </a:rPr>
              <a:t> je da </a:t>
            </a:r>
            <a:r>
              <a:rPr lang="en-GB" sz="1200" dirty="0" err="1">
                <a:latin typeface="Roboto"/>
                <a:cs typeface="Roboto"/>
              </a:rPr>
              <a:t>promenimo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način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na</a:t>
            </a:r>
            <a:r>
              <a:rPr lang="en-GB" sz="1200" dirty="0">
                <a:latin typeface="Roboto"/>
                <a:cs typeface="Roboto"/>
              </a:rPr>
              <a:t> koji se </a:t>
            </a:r>
            <a:r>
              <a:rPr lang="en-GB" sz="1200" dirty="0" err="1">
                <a:latin typeface="Roboto"/>
                <a:cs typeface="Roboto"/>
              </a:rPr>
              <a:t>održava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električna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infrastruktura</a:t>
            </a:r>
            <a:r>
              <a:rPr lang="en-GB" sz="1200" dirty="0">
                <a:latin typeface="Roboto"/>
                <a:cs typeface="Roboto"/>
              </a:rPr>
              <a:t> i </a:t>
            </a:r>
            <a:r>
              <a:rPr lang="en-GB" sz="1200" dirty="0" err="1">
                <a:latin typeface="Roboto"/>
                <a:cs typeface="Roboto"/>
              </a:rPr>
              <a:t>promenimo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kulturu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dijagnoze</a:t>
            </a:r>
            <a:r>
              <a:rPr lang="en-GB" sz="1200" dirty="0">
                <a:latin typeface="Roboto"/>
                <a:cs typeface="Roboto"/>
              </a:rPr>
              <a:t> u </a:t>
            </a:r>
            <a:r>
              <a:rPr lang="en-GB" sz="1200" dirty="0" err="1">
                <a:latin typeface="Roboto"/>
                <a:cs typeface="Roboto"/>
              </a:rPr>
              <a:t>kulturu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prognoze</a:t>
            </a:r>
            <a:r>
              <a:rPr lang="en-GB" sz="1200" dirty="0">
                <a:latin typeface="Roboto"/>
                <a:cs typeface="Roboto"/>
              </a:rPr>
              <a:t> i </a:t>
            </a:r>
            <a:r>
              <a:rPr lang="en-GB" sz="1200" dirty="0" err="1">
                <a:latin typeface="Roboto"/>
                <a:cs typeface="Roboto"/>
              </a:rPr>
              <a:t>prevencije</a:t>
            </a:r>
            <a:r>
              <a:rPr lang="en-GB" sz="1200" dirty="0">
                <a:latin typeface="Roboto"/>
                <a:cs typeface="Roboto"/>
              </a:rPr>
              <a:t>. </a:t>
            </a:r>
            <a:r>
              <a:rPr lang="en-GB" sz="1200" dirty="0" err="1">
                <a:latin typeface="Roboto"/>
                <a:cs typeface="Roboto"/>
              </a:rPr>
              <a:t>Naša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tehnologija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pomaže</a:t>
            </a:r>
            <a:r>
              <a:rPr lang="en-GB" sz="1200" dirty="0">
                <a:latin typeface="Roboto"/>
                <a:cs typeface="Roboto"/>
              </a:rPr>
              <a:t> u </a:t>
            </a:r>
            <a:r>
              <a:rPr lang="en-GB" sz="1200" dirty="0" err="1">
                <a:latin typeface="Roboto"/>
                <a:cs typeface="Roboto"/>
              </a:rPr>
              <a:t>sprečavanju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prekida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rada</a:t>
            </a:r>
            <a:r>
              <a:rPr lang="en-GB" sz="1200" dirty="0">
                <a:latin typeface="Roboto"/>
                <a:cs typeface="Roboto"/>
              </a:rPr>
              <a:t>, </a:t>
            </a:r>
            <a:r>
              <a:rPr lang="en-GB" sz="1200" dirty="0" err="1">
                <a:latin typeface="Roboto"/>
                <a:cs typeface="Roboto"/>
              </a:rPr>
              <a:t>poboljšanju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performansi</a:t>
            </a:r>
            <a:r>
              <a:rPr lang="en-GB" sz="1200" dirty="0">
                <a:latin typeface="Roboto"/>
                <a:cs typeface="Roboto"/>
              </a:rPr>
              <a:t> i </a:t>
            </a:r>
            <a:r>
              <a:rPr lang="en-GB" sz="1200" dirty="0" err="1">
                <a:latin typeface="Roboto"/>
                <a:cs typeface="Roboto"/>
              </a:rPr>
              <a:t>identifikaciji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potencijalno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katastrofalnih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kvarova</a:t>
            </a:r>
            <a:r>
              <a:rPr lang="en-GB" sz="1200" dirty="0">
                <a:latin typeface="Roboto"/>
                <a:cs typeface="Roboto"/>
              </a:rPr>
              <a:t> pre </a:t>
            </a:r>
            <a:r>
              <a:rPr lang="en-GB" sz="1200" dirty="0" err="1">
                <a:latin typeface="Roboto"/>
                <a:cs typeface="Roboto"/>
              </a:rPr>
              <a:t>nego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što</a:t>
            </a:r>
            <a:r>
              <a:rPr lang="en-GB" sz="1200" dirty="0">
                <a:latin typeface="Roboto"/>
                <a:cs typeface="Roboto"/>
              </a:rPr>
              <a:t> do </a:t>
            </a:r>
            <a:r>
              <a:rPr lang="en-GB" sz="1200" dirty="0" err="1">
                <a:latin typeface="Roboto"/>
                <a:cs typeface="Roboto"/>
              </a:rPr>
              <a:t>njih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dođe</a:t>
            </a:r>
            <a:r>
              <a:rPr lang="en-GB" sz="1200" dirty="0">
                <a:latin typeface="Roboto"/>
                <a:cs typeface="Roboto"/>
              </a:rPr>
              <a:t>.</a:t>
            </a:r>
            <a:endParaRPr sz="1200" dirty="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27203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225"/>
            <a:ext cx="10692130" cy="7035800"/>
          </a:xfrm>
          <a:custGeom>
            <a:avLst/>
            <a:gdLst/>
            <a:ahLst/>
            <a:cxnLst/>
            <a:rect l="l" t="t" r="r" b="b"/>
            <a:pathLst>
              <a:path w="10692130" h="7035800">
                <a:moveTo>
                  <a:pt x="0" y="7035355"/>
                </a:moveTo>
                <a:lnTo>
                  <a:pt x="10692003" y="7035355"/>
                </a:lnTo>
                <a:lnTo>
                  <a:pt x="10692003" y="0"/>
                </a:lnTo>
                <a:lnTo>
                  <a:pt x="0" y="0"/>
                </a:lnTo>
                <a:lnTo>
                  <a:pt x="0" y="7035355"/>
                </a:lnTo>
                <a:close/>
              </a:path>
            </a:pathLst>
          </a:custGeom>
          <a:solidFill>
            <a:srgbClr val="1936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1999" y="733425"/>
            <a:ext cx="8839200" cy="1443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3100" b="1" dirty="0" err="1">
                <a:solidFill>
                  <a:srgbClr val="FFFFFF"/>
                </a:solidFill>
                <a:latin typeface="Roboto"/>
                <a:cs typeface="Roboto"/>
              </a:rPr>
              <a:t>Prednosti</a:t>
            </a:r>
            <a:r>
              <a:rPr lang="en-GB" sz="3100" b="1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lang="en-GB" sz="3100" b="1" dirty="0" err="1">
                <a:solidFill>
                  <a:srgbClr val="FFFFFF"/>
                </a:solidFill>
                <a:latin typeface="Roboto"/>
                <a:cs typeface="Roboto"/>
              </a:rPr>
              <a:t>kontinuiranog</a:t>
            </a:r>
            <a:r>
              <a:rPr lang="en-GB" sz="3100" b="1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lang="en-GB" sz="3100" b="1" dirty="0" err="1">
                <a:solidFill>
                  <a:srgbClr val="FFFFFF"/>
                </a:solidFill>
                <a:latin typeface="Roboto"/>
                <a:cs typeface="Roboto"/>
              </a:rPr>
              <a:t>termičkog</a:t>
            </a:r>
            <a:r>
              <a:rPr lang="en-GB" sz="3100" b="1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lang="en-GB" sz="3100" b="1" dirty="0" err="1">
                <a:solidFill>
                  <a:srgbClr val="FFFFFF"/>
                </a:solidFill>
                <a:latin typeface="Roboto"/>
                <a:cs typeface="Roboto"/>
              </a:rPr>
              <a:t>nadzora</a:t>
            </a:r>
            <a:r>
              <a:rPr lang="en-GB" sz="3100" b="1" dirty="0">
                <a:solidFill>
                  <a:srgbClr val="FFFFFF"/>
                </a:solidFill>
                <a:latin typeface="Roboto"/>
                <a:cs typeface="Roboto"/>
              </a:rPr>
              <a:t> (CTM</a:t>
            </a:r>
            <a:r>
              <a:rPr lang="sr-Latn-RS" sz="3100" b="1" dirty="0">
                <a:solidFill>
                  <a:srgbClr val="FFFFFF"/>
                </a:solidFill>
                <a:latin typeface="Roboto"/>
                <a:cs typeface="Roboto"/>
              </a:rPr>
              <a:t> - </a:t>
            </a:r>
            <a:r>
              <a:rPr lang="en-GB" sz="3100" b="1" spc="-10" dirty="0">
                <a:solidFill>
                  <a:srgbClr val="FFFFFF"/>
                </a:solidFill>
                <a:latin typeface="Roboto"/>
                <a:cs typeface="Roboto"/>
              </a:rPr>
              <a:t>Continuous</a:t>
            </a:r>
            <a:r>
              <a:rPr lang="en-GB" sz="3100" b="1" spc="-14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lang="en-GB" sz="3100" b="1" dirty="0">
                <a:solidFill>
                  <a:srgbClr val="FFFFFF"/>
                </a:solidFill>
                <a:latin typeface="Roboto"/>
                <a:cs typeface="Roboto"/>
              </a:rPr>
              <a:t>Thermal</a:t>
            </a:r>
            <a:r>
              <a:rPr lang="en-GB" sz="3100" b="1" spc="-14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lang="en-GB" sz="3100" b="1" spc="-10" dirty="0">
                <a:solidFill>
                  <a:srgbClr val="FFFFFF"/>
                </a:solidFill>
                <a:latin typeface="Roboto"/>
                <a:cs typeface="Roboto"/>
              </a:rPr>
              <a:t>Monitoring</a:t>
            </a:r>
            <a:r>
              <a:rPr lang="en-GB" sz="3100" b="1" spc="-1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lang="en-GB" sz="3100" b="1" dirty="0">
                <a:solidFill>
                  <a:srgbClr val="FFFFFF"/>
                </a:solidFill>
                <a:latin typeface="Roboto"/>
                <a:cs typeface="Roboto"/>
              </a:rPr>
              <a:t>) za </a:t>
            </a:r>
            <a:r>
              <a:rPr lang="en-GB" sz="3100" b="1" dirty="0" err="1">
                <a:solidFill>
                  <a:srgbClr val="FFFFFF"/>
                </a:solidFill>
                <a:latin typeface="Roboto"/>
                <a:cs typeface="Roboto"/>
              </a:rPr>
              <a:t>inženjere</a:t>
            </a:r>
            <a:r>
              <a:rPr lang="en-GB" sz="3100" b="1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lang="en-GB" sz="3100" b="1" dirty="0" err="1">
                <a:solidFill>
                  <a:srgbClr val="FFFFFF"/>
                </a:solidFill>
                <a:latin typeface="Roboto"/>
                <a:cs typeface="Roboto"/>
              </a:rPr>
              <a:t>elektrotehnike</a:t>
            </a:r>
            <a:endParaRPr sz="3100" dirty="0">
              <a:latin typeface="Roboto"/>
              <a:cs typeface="Robo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000" y="2155863"/>
            <a:ext cx="4929505" cy="4732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300"/>
              </a:lnSpc>
              <a:spcBef>
                <a:spcPts val="100"/>
              </a:spcBef>
            </a:pPr>
            <a:r>
              <a:rPr lang="en-GB" sz="1450" dirty="0" err="1">
                <a:solidFill>
                  <a:srgbClr val="FFFFFF"/>
                </a:solidFill>
                <a:latin typeface="Roboto"/>
                <a:cs typeface="Roboto"/>
              </a:rPr>
              <a:t>Istraživanje</a:t>
            </a:r>
            <a:r>
              <a:rPr lang="en-GB" sz="145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lang="en-GB" sz="1450" dirty="0" err="1">
                <a:solidFill>
                  <a:srgbClr val="FFFFFF"/>
                </a:solidFill>
                <a:latin typeface="Roboto"/>
                <a:cs typeface="Roboto"/>
              </a:rPr>
              <a:t>kako</a:t>
            </a:r>
            <a:r>
              <a:rPr lang="en-GB" sz="1450" dirty="0">
                <a:solidFill>
                  <a:srgbClr val="FFFFFF"/>
                </a:solidFill>
                <a:latin typeface="Roboto"/>
                <a:cs typeface="Roboto"/>
              </a:rPr>
              <a:t> CTM </a:t>
            </a:r>
            <a:r>
              <a:rPr lang="en-GB" sz="1450" dirty="0" err="1">
                <a:solidFill>
                  <a:srgbClr val="FFFFFF"/>
                </a:solidFill>
                <a:latin typeface="Roboto"/>
                <a:cs typeface="Roboto"/>
              </a:rPr>
              <a:t>tehnologija</a:t>
            </a:r>
            <a:r>
              <a:rPr lang="en-GB" sz="145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lang="en-GB" sz="1450" dirty="0" err="1">
                <a:solidFill>
                  <a:srgbClr val="FFFFFF"/>
                </a:solidFill>
                <a:latin typeface="Roboto"/>
                <a:cs typeface="Roboto"/>
              </a:rPr>
              <a:t>donosi</a:t>
            </a:r>
            <a:r>
              <a:rPr lang="en-GB" sz="145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lang="en-GB" sz="1450" dirty="0" err="1">
                <a:solidFill>
                  <a:srgbClr val="FFFFFF"/>
                </a:solidFill>
                <a:latin typeface="Roboto"/>
                <a:cs typeface="Roboto"/>
              </a:rPr>
              <a:t>donošenje</a:t>
            </a:r>
            <a:r>
              <a:rPr lang="en-GB" sz="145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lang="en-GB" sz="1450" dirty="0" err="1">
                <a:solidFill>
                  <a:srgbClr val="FFFFFF"/>
                </a:solidFill>
                <a:latin typeface="Roboto"/>
                <a:cs typeface="Roboto"/>
              </a:rPr>
              <a:t>odluka</a:t>
            </a:r>
            <a:r>
              <a:rPr lang="en-GB" sz="145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lang="en-GB" sz="1450" dirty="0" err="1">
                <a:solidFill>
                  <a:srgbClr val="FFFFFF"/>
                </a:solidFill>
                <a:latin typeface="Roboto"/>
                <a:cs typeface="Roboto"/>
              </a:rPr>
              <a:t>zasnovano</a:t>
            </a:r>
            <a:r>
              <a:rPr lang="en-GB" sz="145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lang="en-GB" sz="1450" dirty="0" err="1">
                <a:solidFill>
                  <a:srgbClr val="FFFFFF"/>
                </a:solidFill>
                <a:latin typeface="Roboto"/>
                <a:cs typeface="Roboto"/>
              </a:rPr>
              <a:t>na</a:t>
            </a:r>
            <a:r>
              <a:rPr lang="en-GB" sz="145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lang="en-GB" sz="1450" dirty="0" err="1">
                <a:solidFill>
                  <a:srgbClr val="FFFFFF"/>
                </a:solidFill>
                <a:latin typeface="Roboto"/>
                <a:cs typeface="Roboto"/>
              </a:rPr>
              <a:t>podacima</a:t>
            </a:r>
            <a:r>
              <a:rPr lang="en-GB" sz="1450" dirty="0">
                <a:solidFill>
                  <a:srgbClr val="FFFFFF"/>
                </a:solidFill>
                <a:latin typeface="Roboto"/>
                <a:cs typeface="Roboto"/>
              </a:rPr>
              <a:t> i </a:t>
            </a:r>
            <a:r>
              <a:rPr lang="en-GB" sz="1450" dirty="0" err="1">
                <a:solidFill>
                  <a:srgbClr val="FFFFFF"/>
                </a:solidFill>
                <a:latin typeface="Roboto"/>
                <a:cs typeface="Roboto"/>
              </a:rPr>
              <a:t>povećava</a:t>
            </a:r>
            <a:r>
              <a:rPr lang="en-GB" sz="145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lang="en-GB" sz="1450" dirty="0" err="1">
                <a:solidFill>
                  <a:srgbClr val="FFFFFF"/>
                </a:solidFill>
                <a:latin typeface="Roboto"/>
                <a:cs typeface="Roboto"/>
              </a:rPr>
              <a:t>bezbednost</a:t>
            </a:r>
            <a:r>
              <a:rPr lang="en-GB" sz="145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lang="en-GB" sz="1450" dirty="0" err="1">
                <a:solidFill>
                  <a:srgbClr val="FFFFFF"/>
                </a:solidFill>
                <a:latin typeface="Roboto"/>
                <a:cs typeface="Roboto"/>
              </a:rPr>
              <a:t>osoblja</a:t>
            </a:r>
            <a:r>
              <a:rPr lang="en-GB" sz="1450" dirty="0">
                <a:solidFill>
                  <a:srgbClr val="FFFFFF"/>
                </a:solidFill>
                <a:latin typeface="Roboto"/>
                <a:cs typeface="Roboto"/>
              </a:rPr>
              <a:t>.</a:t>
            </a:r>
            <a:endParaRPr sz="1450" dirty="0">
              <a:latin typeface="Roboto"/>
              <a:cs typeface="Robo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sp>
          <p:nvSpPr>
            <p:cNvPr id="7" name="object 7"/>
            <p:cNvSpPr/>
            <p:nvPr/>
          </p:nvSpPr>
          <p:spPr>
            <a:xfrm>
              <a:off x="812695" y="0"/>
              <a:ext cx="346710" cy="462915"/>
            </a:xfrm>
            <a:custGeom>
              <a:avLst/>
              <a:gdLst/>
              <a:ahLst/>
              <a:cxnLst/>
              <a:rect l="l" t="t" r="r" b="b"/>
              <a:pathLst>
                <a:path w="346709" h="462915">
                  <a:moveTo>
                    <a:pt x="343479" y="0"/>
                  </a:moveTo>
                  <a:lnTo>
                    <a:pt x="2722" y="0"/>
                  </a:lnTo>
                  <a:lnTo>
                    <a:pt x="0" y="9994"/>
                  </a:lnTo>
                  <a:lnTo>
                    <a:pt x="0" y="407822"/>
                  </a:lnTo>
                  <a:lnTo>
                    <a:pt x="5829" y="429225"/>
                  </a:lnTo>
                  <a:lnTo>
                    <a:pt x="21728" y="446705"/>
                  </a:lnTo>
                  <a:lnTo>
                    <a:pt x="45311" y="458491"/>
                  </a:lnTo>
                  <a:lnTo>
                    <a:pt x="74193" y="462813"/>
                  </a:lnTo>
                  <a:lnTo>
                    <a:pt x="272021" y="462813"/>
                  </a:lnTo>
                  <a:lnTo>
                    <a:pt x="300896" y="458491"/>
                  </a:lnTo>
                  <a:lnTo>
                    <a:pt x="324475" y="446705"/>
                  </a:lnTo>
                  <a:lnTo>
                    <a:pt x="340372" y="429225"/>
                  </a:lnTo>
                  <a:lnTo>
                    <a:pt x="346202" y="407822"/>
                  </a:lnTo>
                  <a:lnTo>
                    <a:pt x="346202" y="9994"/>
                  </a:lnTo>
                  <a:lnTo>
                    <a:pt x="343479" y="0"/>
                  </a:lnTo>
                  <a:close/>
                </a:path>
              </a:pathLst>
            </a:custGeom>
            <a:solidFill>
              <a:srgbClr val="DE2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0200" y="2051098"/>
              <a:ext cx="7576197" cy="526120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7035355"/>
              <a:ext cx="10692130" cy="525145"/>
            </a:xfrm>
            <a:custGeom>
              <a:avLst/>
              <a:gdLst/>
              <a:ahLst/>
              <a:cxnLst/>
              <a:rect l="l" t="t" r="r" b="b"/>
              <a:pathLst>
                <a:path w="10692130" h="525145">
                  <a:moveTo>
                    <a:pt x="596" y="0"/>
                  </a:moveTo>
                  <a:lnTo>
                    <a:pt x="0" y="0"/>
                  </a:lnTo>
                  <a:lnTo>
                    <a:pt x="0" y="524649"/>
                  </a:lnTo>
                  <a:lnTo>
                    <a:pt x="596" y="524649"/>
                  </a:lnTo>
                  <a:lnTo>
                    <a:pt x="596" y="0"/>
                  </a:lnTo>
                  <a:close/>
                </a:path>
                <a:path w="10692130" h="525145">
                  <a:moveTo>
                    <a:pt x="10692003" y="0"/>
                  </a:moveTo>
                  <a:lnTo>
                    <a:pt x="3387598" y="0"/>
                  </a:lnTo>
                  <a:lnTo>
                    <a:pt x="3387598" y="524649"/>
                  </a:lnTo>
                  <a:lnTo>
                    <a:pt x="10692003" y="524649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E1E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6" y="7035355"/>
              <a:ext cx="3387090" cy="525145"/>
            </a:xfrm>
            <a:custGeom>
              <a:avLst/>
              <a:gdLst/>
              <a:ahLst/>
              <a:cxnLst/>
              <a:rect l="l" t="t" r="r" b="b"/>
              <a:pathLst>
                <a:path w="3387090" h="525145">
                  <a:moveTo>
                    <a:pt x="3387001" y="0"/>
                  </a:moveTo>
                  <a:lnTo>
                    <a:pt x="0" y="0"/>
                  </a:lnTo>
                  <a:lnTo>
                    <a:pt x="0" y="524649"/>
                  </a:lnTo>
                  <a:lnTo>
                    <a:pt x="3387001" y="524649"/>
                  </a:lnTo>
                  <a:lnTo>
                    <a:pt x="3387001" y="0"/>
                  </a:lnTo>
                  <a:close/>
                </a:path>
              </a:pathLst>
            </a:custGeom>
            <a:solidFill>
              <a:srgbClr val="DE2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63597" y="7095566"/>
              <a:ext cx="1827326" cy="40423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1053" y="142328"/>
              <a:ext cx="248640" cy="267220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Power</a:t>
            </a:r>
            <a:r>
              <a:rPr spc="-30" dirty="0"/>
              <a:t> </a:t>
            </a:r>
            <a:r>
              <a:rPr dirty="0"/>
              <a:t>On.</a:t>
            </a:r>
            <a:r>
              <a:rPr spc="-30" dirty="0"/>
              <a:t> </a:t>
            </a:r>
            <a:r>
              <a:rPr dirty="0"/>
              <a:t>Peace</a:t>
            </a:r>
            <a:r>
              <a:rPr spc="-3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-20" dirty="0"/>
              <a:t>Mind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79964" y="223"/>
            <a:ext cx="7017384" cy="2507615"/>
          </a:xfrm>
          <a:custGeom>
            <a:avLst/>
            <a:gdLst/>
            <a:ahLst/>
            <a:cxnLst/>
            <a:rect l="l" t="t" r="r" b="b"/>
            <a:pathLst>
              <a:path w="7017384" h="2507615">
                <a:moveTo>
                  <a:pt x="6464990" y="899059"/>
                </a:moveTo>
                <a:lnTo>
                  <a:pt x="6477364" y="853672"/>
                </a:lnTo>
                <a:lnTo>
                  <a:pt x="6507303" y="840423"/>
                </a:lnTo>
                <a:lnTo>
                  <a:pt x="6522932" y="831381"/>
                </a:lnTo>
                <a:lnTo>
                  <a:pt x="6548799" y="833067"/>
                </a:lnTo>
                <a:lnTo>
                  <a:pt x="6560412" y="838753"/>
                </a:lnTo>
                <a:lnTo>
                  <a:pt x="6582290" y="855072"/>
                </a:lnTo>
                <a:lnTo>
                  <a:pt x="7017203" y="611760"/>
                </a:lnTo>
                <a:lnTo>
                  <a:pt x="7012039" y="630703"/>
                </a:lnTo>
                <a:lnTo>
                  <a:pt x="6591272" y="870408"/>
                </a:lnTo>
                <a:lnTo>
                  <a:pt x="6581455" y="906418"/>
                </a:lnTo>
                <a:lnTo>
                  <a:pt x="6573647" y="886776"/>
                </a:lnTo>
                <a:lnTo>
                  <a:pt x="6577549" y="872461"/>
                </a:lnTo>
                <a:lnTo>
                  <a:pt x="6555628" y="856300"/>
                </a:lnTo>
                <a:lnTo>
                  <a:pt x="6544237" y="849799"/>
                </a:lnTo>
                <a:lnTo>
                  <a:pt x="6531123" y="849619"/>
                </a:lnTo>
                <a:lnTo>
                  <a:pt x="6516285" y="855759"/>
                </a:lnTo>
                <a:lnTo>
                  <a:pt x="6500130" y="866733"/>
                </a:lnTo>
                <a:lnTo>
                  <a:pt x="6483433" y="879694"/>
                </a:lnTo>
                <a:lnTo>
                  <a:pt x="6474526" y="912364"/>
                </a:lnTo>
                <a:lnTo>
                  <a:pt x="6464990" y="899059"/>
                </a:lnTo>
                <a:close/>
              </a:path>
              <a:path w="7017384" h="2507615">
                <a:moveTo>
                  <a:pt x="7012863" y="0"/>
                </a:moveTo>
                <a:lnTo>
                  <a:pt x="7017387" y="224819"/>
                </a:lnTo>
                <a:lnTo>
                  <a:pt x="7014737" y="226304"/>
                </a:lnTo>
                <a:lnTo>
                  <a:pt x="7012863" y="0"/>
                </a:lnTo>
                <a:close/>
              </a:path>
              <a:path w="7017384" h="2507615">
                <a:moveTo>
                  <a:pt x="5884099" y="567296"/>
                </a:moveTo>
                <a:lnTo>
                  <a:pt x="5897656" y="517570"/>
                </a:lnTo>
                <a:lnTo>
                  <a:pt x="5898846" y="851186"/>
                </a:lnTo>
                <a:lnTo>
                  <a:pt x="7014737" y="226304"/>
                </a:lnTo>
                <a:lnTo>
                  <a:pt x="7014803" y="234300"/>
                </a:lnTo>
                <a:lnTo>
                  <a:pt x="5896267" y="860648"/>
                </a:lnTo>
                <a:lnTo>
                  <a:pt x="5880556" y="918274"/>
                </a:lnTo>
                <a:lnTo>
                  <a:pt x="5880237" y="871163"/>
                </a:lnTo>
                <a:lnTo>
                  <a:pt x="5882816" y="861701"/>
                </a:lnTo>
                <a:lnTo>
                  <a:pt x="5884099" y="567296"/>
                </a:lnTo>
                <a:close/>
              </a:path>
              <a:path w="7017384" h="2507615">
                <a:moveTo>
                  <a:pt x="5145632" y="89268"/>
                </a:moveTo>
                <a:lnTo>
                  <a:pt x="5165597" y="16039"/>
                </a:lnTo>
                <a:lnTo>
                  <a:pt x="5192978" y="12172"/>
                </a:lnTo>
                <a:lnTo>
                  <a:pt x="5206429" y="11116"/>
                </a:lnTo>
                <a:lnTo>
                  <a:pt x="5230464" y="19525"/>
                </a:lnTo>
                <a:lnTo>
                  <a:pt x="5240584" y="30689"/>
                </a:lnTo>
                <a:lnTo>
                  <a:pt x="5288229" y="779"/>
                </a:lnTo>
                <a:lnTo>
                  <a:pt x="7012863" y="0"/>
                </a:lnTo>
                <a:lnTo>
                  <a:pt x="6736054" y="1373"/>
                </a:lnTo>
                <a:lnTo>
                  <a:pt x="6689419" y="27579"/>
                </a:lnTo>
                <a:lnTo>
                  <a:pt x="6696778" y="589"/>
                </a:lnTo>
                <a:lnTo>
                  <a:pt x="6025301" y="1092"/>
                </a:lnTo>
                <a:lnTo>
                  <a:pt x="6009779" y="9744"/>
                </a:lnTo>
                <a:lnTo>
                  <a:pt x="6011790" y="2367"/>
                </a:lnTo>
                <a:lnTo>
                  <a:pt x="5327501" y="1581"/>
                </a:lnTo>
                <a:lnTo>
                  <a:pt x="5249566" y="46025"/>
                </a:lnTo>
                <a:lnTo>
                  <a:pt x="5235553" y="97425"/>
                </a:lnTo>
                <a:lnTo>
                  <a:pt x="5219149" y="109311"/>
                </a:lnTo>
                <a:lnTo>
                  <a:pt x="5203795" y="117347"/>
                </a:lnTo>
                <a:lnTo>
                  <a:pt x="5178255" y="114458"/>
                </a:lnTo>
                <a:lnTo>
                  <a:pt x="5167036" y="107325"/>
                </a:lnTo>
                <a:lnTo>
                  <a:pt x="5145632" y="89268"/>
                </a:lnTo>
                <a:close/>
              </a:path>
              <a:path w="7017384" h="2507615">
                <a:moveTo>
                  <a:pt x="6474526" y="912364"/>
                </a:moveTo>
                <a:lnTo>
                  <a:pt x="6483433" y="879694"/>
                </a:lnTo>
                <a:lnTo>
                  <a:pt x="6491241" y="899337"/>
                </a:lnTo>
                <a:lnTo>
                  <a:pt x="6499591" y="916992"/>
                </a:lnTo>
                <a:lnTo>
                  <a:pt x="6509256" y="929826"/>
                </a:lnTo>
                <a:lnTo>
                  <a:pt x="6520646" y="936331"/>
                </a:lnTo>
                <a:lnTo>
                  <a:pt x="6533761" y="936507"/>
                </a:lnTo>
                <a:lnTo>
                  <a:pt x="6560855" y="933694"/>
                </a:lnTo>
                <a:lnTo>
                  <a:pt x="6564758" y="919380"/>
                </a:lnTo>
                <a:lnTo>
                  <a:pt x="6581455" y="906418"/>
                </a:lnTo>
                <a:lnTo>
                  <a:pt x="6591272" y="870408"/>
                </a:lnTo>
                <a:lnTo>
                  <a:pt x="6598284" y="892974"/>
                </a:lnTo>
                <a:lnTo>
                  <a:pt x="6586998" y="934372"/>
                </a:lnTo>
                <a:lnTo>
                  <a:pt x="6569831" y="949053"/>
                </a:lnTo>
                <a:lnTo>
                  <a:pt x="6541721" y="955593"/>
                </a:lnTo>
                <a:lnTo>
                  <a:pt x="6516014" y="953319"/>
                </a:lnTo>
                <a:lnTo>
                  <a:pt x="6492710" y="942231"/>
                </a:lnTo>
                <a:lnTo>
                  <a:pt x="6484062" y="925670"/>
                </a:lnTo>
                <a:lnTo>
                  <a:pt x="6474526" y="912364"/>
                </a:lnTo>
                <a:close/>
              </a:path>
              <a:path w="7017384" h="2507615">
                <a:moveTo>
                  <a:pt x="5831744" y="469633"/>
                </a:moveTo>
                <a:lnTo>
                  <a:pt x="5842368" y="430666"/>
                </a:lnTo>
                <a:lnTo>
                  <a:pt x="5859291" y="416876"/>
                </a:lnTo>
                <a:lnTo>
                  <a:pt x="5886672" y="413008"/>
                </a:lnTo>
                <a:lnTo>
                  <a:pt x="5900124" y="411949"/>
                </a:lnTo>
                <a:lnTo>
                  <a:pt x="5911908" y="417011"/>
                </a:lnTo>
                <a:lnTo>
                  <a:pt x="5934284" y="431502"/>
                </a:lnTo>
                <a:lnTo>
                  <a:pt x="6696778" y="589"/>
                </a:lnTo>
                <a:lnTo>
                  <a:pt x="6689419" y="27579"/>
                </a:lnTo>
                <a:lnTo>
                  <a:pt x="5943260" y="446862"/>
                </a:lnTo>
                <a:lnTo>
                  <a:pt x="5929250" y="498252"/>
                </a:lnTo>
                <a:lnTo>
                  <a:pt x="5912843" y="510147"/>
                </a:lnTo>
                <a:lnTo>
                  <a:pt x="5910600" y="518377"/>
                </a:lnTo>
                <a:lnTo>
                  <a:pt x="5897656" y="517570"/>
                </a:lnTo>
                <a:lnTo>
                  <a:pt x="5884099" y="567296"/>
                </a:lnTo>
                <a:lnTo>
                  <a:pt x="5884313" y="518228"/>
                </a:lnTo>
                <a:lnTo>
                  <a:pt x="5872128" y="514641"/>
                </a:lnTo>
                <a:lnTo>
                  <a:pt x="5860560" y="508787"/>
                </a:lnTo>
                <a:lnTo>
                  <a:pt x="5849622" y="500622"/>
                </a:lnTo>
                <a:lnTo>
                  <a:pt x="5839326" y="490104"/>
                </a:lnTo>
                <a:lnTo>
                  <a:pt x="5831744" y="469633"/>
                </a:lnTo>
                <a:close/>
              </a:path>
              <a:path w="7017384" h="2507615">
                <a:moveTo>
                  <a:pt x="5880556" y="918274"/>
                </a:moveTo>
                <a:lnTo>
                  <a:pt x="5896267" y="860648"/>
                </a:lnTo>
                <a:lnTo>
                  <a:pt x="5895676" y="1200796"/>
                </a:lnTo>
                <a:lnTo>
                  <a:pt x="5907787" y="1204658"/>
                </a:lnTo>
                <a:lnTo>
                  <a:pt x="5919321" y="1210633"/>
                </a:lnTo>
                <a:lnTo>
                  <a:pt x="5930269" y="1218762"/>
                </a:lnTo>
                <a:lnTo>
                  <a:pt x="5940618" y="1229083"/>
                </a:lnTo>
                <a:lnTo>
                  <a:pt x="5948201" y="1249554"/>
                </a:lnTo>
                <a:lnTo>
                  <a:pt x="5937577" y="1288522"/>
                </a:lnTo>
                <a:lnTo>
                  <a:pt x="5920654" y="1302311"/>
                </a:lnTo>
                <a:lnTo>
                  <a:pt x="5893047" y="1307007"/>
                </a:lnTo>
                <a:lnTo>
                  <a:pt x="5879760" y="1307458"/>
                </a:lnTo>
                <a:lnTo>
                  <a:pt x="5856288" y="1296985"/>
                </a:lnTo>
                <a:lnTo>
                  <a:pt x="5882473" y="1200943"/>
                </a:lnTo>
                <a:lnTo>
                  <a:pt x="5880556" y="918274"/>
                </a:lnTo>
                <a:close/>
              </a:path>
              <a:path w="7017384" h="2507615">
                <a:moveTo>
                  <a:pt x="5550313" y="1067358"/>
                </a:moveTo>
                <a:lnTo>
                  <a:pt x="5554979" y="1050244"/>
                </a:lnTo>
                <a:lnTo>
                  <a:pt x="5851249" y="1218904"/>
                </a:lnTo>
                <a:lnTo>
                  <a:pt x="5853771" y="1209651"/>
                </a:lnTo>
                <a:lnTo>
                  <a:pt x="5868496" y="1203926"/>
                </a:lnTo>
                <a:lnTo>
                  <a:pt x="5869535" y="1200113"/>
                </a:lnTo>
                <a:lnTo>
                  <a:pt x="5882473" y="1200943"/>
                </a:lnTo>
                <a:lnTo>
                  <a:pt x="5856288" y="1296985"/>
                </a:lnTo>
                <a:lnTo>
                  <a:pt x="5847137" y="1282268"/>
                </a:lnTo>
                <a:lnTo>
                  <a:pt x="5837530" y="1269224"/>
                </a:lnTo>
                <a:lnTo>
                  <a:pt x="5828239" y="1255019"/>
                </a:lnTo>
                <a:lnTo>
                  <a:pt x="5834579" y="1231766"/>
                </a:lnTo>
                <a:lnTo>
                  <a:pt x="5550313" y="1067358"/>
                </a:lnTo>
                <a:close/>
              </a:path>
              <a:path w="7017384" h="2507615">
                <a:moveTo>
                  <a:pt x="4857009" y="665093"/>
                </a:moveTo>
                <a:lnTo>
                  <a:pt x="4861127" y="649989"/>
                </a:lnTo>
                <a:lnTo>
                  <a:pt x="5202795" y="845261"/>
                </a:lnTo>
                <a:lnTo>
                  <a:pt x="5555670" y="1047710"/>
                </a:lnTo>
                <a:lnTo>
                  <a:pt x="5882816" y="861701"/>
                </a:lnTo>
                <a:lnTo>
                  <a:pt x="5880237" y="871163"/>
                </a:lnTo>
                <a:lnTo>
                  <a:pt x="5554979" y="1050244"/>
                </a:lnTo>
                <a:lnTo>
                  <a:pt x="5550313" y="1067358"/>
                </a:lnTo>
                <a:lnTo>
                  <a:pt x="5538943" y="1060782"/>
                </a:lnTo>
                <a:lnTo>
                  <a:pt x="5523398" y="1069516"/>
                </a:lnTo>
                <a:lnTo>
                  <a:pt x="5527381" y="1054908"/>
                </a:lnTo>
                <a:lnTo>
                  <a:pt x="5198320" y="861674"/>
                </a:lnTo>
                <a:lnTo>
                  <a:pt x="4857009" y="665093"/>
                </a:lnTo>
                <a:close/>
              </a:path>
              <a:path w="7017384" h="2507615">
                <a:moveTo>
                  <a:pt x="5929250" y="498252"/>
                </a:moveTo>
                <a:lnTo>
                  <a:pt x="5938793" y="463248"/>
                </a:lnTo>
                <a:lnTo>
                  <a:pt x="5946222" y="484282"/>
                </a:lnTo>
                <a:lnTo>
                  <a:pt x="5929250" y="498252"/>
                </a:lnTo>
                <a:close/>
              </a:path>
              <a:path w="7017384" h="2507615">
                <a:moveTo>
                  <a:pt x="4536118" y="490177"/>
                </a:moveTo>
                <a:lnTo>
                  <a:pt x="4550963" y="435724"/>
                </a:lnTo>
                <a:lnTo>
                  <a:pt x="4560382" y="449458"/>
                </a:lnTo>
                <a:lnTo>
                  <a:pt x="4554296" y="471781"/>
                </a:lnTo>
                <a:lnTo>
                  <a:pt x="4861817" y="647455"/>
                </a:lnTo>
                <a:lnTo>
                  <a:pt x="6011790" y="2367"/>
                </a:lnTo>
                <a:lnTo>
                  <a:pt x="6009779" y="9744"/>
                </a:lnTo>
                <a:lnTo>
                  <a:pt x="4861127" y="649989"/>
                </a:lnTo>
                <a:lnTo>
                  <a:pt x="4857009" y="665093"/>
                </a:lnTo>
                <a:lnTo>
                  <a:pt x="4549828" y="488171"/>
                </a:lnTo>
                <a:lnTo>
                  <a:pt x="4536118" y="490177"/>
                </a:lnTo>
                <a:close/>
              </a:path>
              <a:path w="7017384" h="2507615">
                <a:moveTo>
                  <a:pt x="4500596" y="1344716"/>
                </a:moveTo>
                <a:lnTo>
                  <a:pt x="4514258" y="1294606"/>
                </a:lnTo>
                <a:lnTo>
                  <a:pt x="4515568" y="1627781"/>
                </a:lnTo>
                <a:lnTo>
                  <a:pt x="5527381" y="1054908"/>
                </a:lnTo>
                <a:lnTo>
                  <a:pt x="5523398" y="1069516"/>
                </a:lnTo>
                <a:lnTo>
                  <a:pt x="4512989" y="1637242"/>
                </a:lnTo>
                <a:lnTo>
                  <a:pt x="4500007" y="1684859"/>
                </a:lnTo>
                <a:lnTo>
                  <a:pt x="4500596" y="1344716"/>
                </a:lnTo>
                <a:close/>
              </a:path>
              <a:path w="7017384" h="2507615">
                <a:moveTo>
                  <a:pt x="5065611" y="831"/>
                </a:moveTo>
                <a:lnTo>
                  <a:pt x="5288240" y="736"/>
                </a:lnTo>
                <a:lnTo>
                  <a:pt x="5103792" y="1319"/>
                </a:lnTo>
                <a:lnTo>
                  <a:pt x="5098812" y="19587"/>
                </a:lnTo>
                <a:lnTo>
                  <a:pt x="5065611" y="831"/>
                </a:lnTo>
                <a:close/>
              </a:path>
              <a:path w="7017384" h="2507615">
                <a:moveTo>
                  <a:pt x="5235553" y="97425"/>
                </a:moveTo>
                <a:lnTo>
                  <a:pt x="5249566" y="46025"/>
                </a:lnTo>
                <a:lnTo>
                  <a:pt x="5257351" y="65755"/>
                </a:lnTo>
                <a:lnTo>
                  <a:pt x="5252525" y="83454"/>
                </a:lnTo>
                <a:lnTo>
                  <a:pt x="5235553" y="97425"/>
                </a:lnTo>
                <a:close/>
              </a:path>
              <a:path w="7017384" h="2507615">
                <a:moveTo>
                  <a:pt x="5098812" y="19587"/>
                </a:moveTo>
                <a:lnTo>
                  <a:pt x="5103792" y="1319"/>
                </a:lnTo>
                <a:lnTo>
                  <a:pt x="5148945" y="28832"/>
                </a:lnTo>
                <a:lnTo>
                  <a:pt x="5162795" y="26314"/>
                </a:lnTo>
                <a:lnTo>
                  <a:pt x="5148081" y="80284"/>
                </a:lnTo>
                <a:lnTo>
                  <a:pt x="5138560" y="66926"/>
                </a:lnTo>
                <a:lnTo>
                  <a:pt x="5144439" y="45361"/>
                </a:lnTo>
                <a:lnTo>
                  <a:pt x="5098812" y="19587"/>
                </a:lnTo>
                <a:close/>
              </a:path>
              <a:path w="7017384" h="2507615">
                <a:moveTo>
                  <a:pt x="4932136" y="888"/>
                </a:moveTo>
                <a:lnTo>
                  <a:pt x="5064592" y="256"/>
                </a:lnTo>
                <a:lnTo>
                  <a:pt x="5065611" y="831"/>
                </a:lnTo>
                <a:lnTo>
                  <a:pt x="4932136" y="888"/>
                </a:lnTo>
                <a:close/>
              </a:path>
              <a:path w="7017384" h="2507615">
                <a:moveTo>
                  <a:pt x="4500007" y="1684859"/>
                </a:moveTo>
                <a:lnTo>
                  <a:pt x="4512989" y="1637242"/>
                </a:lnTo>
                <a:lnTo>
                  <a:pt x="4510289" y="2033409"/>
                </a:lnTo>
                <a:lnTo>
                  <a:pt x="4494717" y="2042245"/>
                </a:lnTo>
                <a:lnTo>
                  <a:pt x="4499418" y="2025001"/>
                </a:lnTo>
                <a:lnTo>
                  <a:pt x="4500007" y="1684859"/>
                </a:lnTo>
                <a:close/>
              </a:path>
              <a:path w="7017384" h="2507615">
                <a:moveTo>
                  <a:pt x="3698819" y="2450834"/>
                </a:moveTo>
                <a:lnTo>
                  <a:pt x="3711189" y="2405462"/>
                </a:lnTo>
                <a:lnTo>
                  <a:pt x="3728874" y="2388877"/>
                </a:lnTo>
                <a:lnTo>
                  <a:pt x="3756757" y="2383172"/>
                </a:lnTo>
                <a:lnTo>
                  <a:pt x="3770373" y="2381512"/>
                </a:lnTo>
                <a:lnTo>
                  <a:pt x="3794239" y="2390538"/>
                </a:lnTo>
                <a:lnTo>
                  <a:pt x="3816114" y="2406867"/>
                </a:lnTo>
                <a:lnTo>
                  <a:pt x="4499418" y="2025001"/>
                </a:lnTo>
                <a:lnTo>
                  <a:pt x="4494717" y="2042245"/>
                </a:lnTo>
                <a:lnTo>
                  <a:pt x="3825097" y="2422203"/>
                </a:lnTo>
                <a:lnTo>
                  <a:pt x="3808572" y="2482816"/>
                </a:lnTo>
                <a:lnTo>
                  <a:pt x="3791409" y="2497484"/>
                </a:lnTo>
                <a:lnTo>
                  <a:pt x="3807471" y="2438570"/>
                </a:lnTo>
                <a:lnTo>
                  <a:pt x="3799121" y="2420915"/>
                </a:lnTo>
                <a:lnTo>
                  <a:pt x="3789456" y="2408081"/>
                </a:lnTo>
                <a:lnTo>
                  <a:pt x="3778066" y="2401576"/>
                </a:lnTo>
                <a:lnTo>
                  <a:pt x="3752698" y="2398060"/>
                </a:lnTo>
                <a:lnTo>
                  <a:pt x="3737857" y="2404213"/>
                </a:lnTo>
                <a:lnTo>
                  <a:pt x="3721701" y="2415187"/>
                </a:lnTo>
                <a:lnTo>
                  <a:pt x="3705640" y="2474100"/>
                </a:lnTo>
                <a:lnTo>
                  <a:pt x="3698819" y="2450834"/>
                </a:lnTo>
                <a:close/>
              </a:path>
              <a:path w="7017384" h="2507615">
                <a:moveTo>
                  <a:pt x="3951689" y="1307"/>
                </a:moveTo>
                <a:lnTo>
                  <a:pt x="4156263" y="1220"/>
                </a:lnTo>
                <a:lnTo>
                  <a:pt x="4156149" y="242255"/>
                </a:lnTo>
                <a:lnTo>
                  <a:pt x="4589439" y="1035"/>
                </a:lnTo>
                <a:lnTo>
                  <a:pt x="4932136" y="888"/>
                </a:lnTo>
                <a:lnTo>
                  <a:pt x="4616448" y="2397"/>
                </a:lnTo>
                <a:lnTo>
                  <a:pt x="4165823" y="255057"/>
                </a:lnTo>
                <a:lnTo>
                  <a:pt x="4144712" y="332490"/>
                </a:lnTo>
                <a:lnTo>
                  <a:pt x="4142746" y="1719"/>
                </a:lnTo>
                <a:lnTo>
                  <a:pt x="3951689" y="1307"/>
                </a:lnTo>
                <a:close/>
              </a:path>
              <a:path w="7017384" h="2507615">
                <a:moveTo>
                  <a:pt x="4492626" y="553136"/>
                </a:moveTo>
                <a:lnTo>
                  <a:pt x="4506143" y="503558"/>
                </a:lnTo>
                <a:lnTo>
                  <a:pt x="4516403" y="1190171"/>
                </a:lnTo>
                <a:lnTo>
                  <a:pt x="4528559" y="1193868"/>
                </a:lnTo>
                <a:lnTo>
                  <a:pt x="4527860" y="1196429"/>
                </a:lnTo>
                <a:lnTo>
                  <a:pt x="4538801" y="1204581"/>
                </a:lnTo>
                <a:lnTo>
                  <a:pt x="4549118" y="1215025"/>
                </a:lnTo>
                <a:lnTo>
                  <a:pt x="4556700" y="1235495"/>
                </a:lnTo>
                <a:lnTo>
                  <a:pt x="4546076" y="1274463"/>
                </a:lnTo>
                <a:lnTo>
                  <a:pt x="4529153" y="1288253"/>
                </a:lnTo>
                <a:lnTo>
                  <a:pt x="4528019" y="1292414"/>
                </a:lnTo>
                <a:lnTo>
                  <a:pt x="4514923" y="1292165"/>
                </a:lnTo>
                <a:lnTo>
                  <a:pt x="4500596" y="1344716"/>
                </a:lnTo>
                <a:lnTo>
                  <a:pt x="4500680" y="1296125"/>
                </a:lnTo>
                <a:lnTo>
                  <a:pt x="4488339" y="1293109"/>
                </a:lnTo>
                <a:lnTo>
                  <a:pt x="4476469" y="1288363"/>
                </a:lnTo>
                <a:lnTo>
                  <a:pt x="4465075" y="1281873"/>
                </a:lnTo>
                <a:lnTo>
                  <a:pt x="4490864" y="1187280"/>
                </a:lnTo>
                <a:lnTo>
                  <a:pt x="4492626" y="553136"/>
                </a:lnTo>
                <a:close/>
              </a:path>
              <a:path w="7017384" h="2507615">
                <a:moveTo>
                  <a:pt x="3757766" y="1655220"/>
                </a:moveTo>
                <a:lnTo>
                  <a:pt x="3777731" y="1581992"/>
                </a:lnTo>
                <a:lnTo>
                  <a:pt x="3805110" y="1578134"/>
                </a:lnTo>
                <a:lnTo>
                  <a:pt x="3818561" y="1577077"/>
                </a:lnTo>
                <a:lnTo>
                  <a:pt x="3830345" y="1582140"/>
                </a:lnTo>
                <a:lnTo>
                  <a:pt x="3852718" y="1596642"/>
                </a:lnTo>
                <a:lnTo>
                  <a:pt x="4445184" y="1258267"/>
                </a:lnTo>
                <a:lnTo>
                  <a:pt x="4459194" y="1206877"/>
                </a:lnTo>
                <a:lnTo>
                  <a:pt x="4475601" y="1194981"/>
                </a:lnTo>
                <a:lnTo>
                  <a:pt x="4476932" y="1190100"/>
                </a:lnTo>
                <a:lnTo>
                  <a:pt x="4490173" y="1189814"/>
                </a:lnTo>
                <a:lnTo>
                  <a:pt x="4465075" y="1281873"/>
                </a:lnTo>
                <a:lnTo>
                  <a:pt x="4454160" y="1273626"/>
                </a:lnTo>
                <a:lnTo>
                  <a:pt x="3861700" y="1611978"/>
                </a:lnTo>
                <a:lnTo>
                  <a:pt x="3847686" y="1663382"/>
                </a:lnTo>
                <a:lnTo>
                  <a:pt x="3831283" y="1675263"/>
                </a:lnTo>
                <a:lnTo>
                  <a:pt x="3815929" y="1683300"/>
                </a:lnTo>
                <a:lnTo>
                  <a:pt x="3790389" y="1680411"/>
                </a:lnTo>
                <a:lnTo>
                  <a:pt x="3779170" y="1673278"/>
                </a:lnTo>
                <a:lnTo>
                  <a:pt x="3757766" y="1655220"/>
                </a:lnTo>
                <a:close/>
              </a:path>
              <a:path w="7017384" h="2507615">
                <a:moveTo>
                  <a:pt x="4445495" y="436312"/>
                </a:moveTo>
                <a:lnTo>
                  <a:pt x="4463062" y="420160"/>
                </a:lnTo>
                <a:lnTo>
                  <a:pt x="4479986" y="406367"/>
                </a:lnTo>
                <a:lnTo>
                  <a:pt x="4495337" y="398344"/>
                </a:lnTo>
                <a:lnTo>
                  <a:pt x="4520875" y="401237"/>
                </a:lnTo>
                <a:lnTo>
                  <a:pt x="4532095" y="408366"/>
                </a:lnTo>
                <a:lnTo>
                  <a:pt x="4553503" y="426410"/>
                </a:lnTo>
                <a:lnTo>
                  <a:pt x="4534736" y="495245"/>
                </a:lnTo>
                <a:lnTo>
                  <a:pt x="4520018" y="500947"/>
                </a:lnTo>
                <a:lnTo>
                  <a:pt x="4519080" y="504388"/>
                </a:lnTo>
                <a:lnTo>
                  <a:pt x="4506143" y="503558"/>
                </a:lnTo>
                <a:lnTo>
                  <a:pt x="4492626" y="553136"/>
                </a:lnTo>
                <a:lnTo>
                  <a:pt x="4492762" y="504356"/>
                </a:lnTo>
                <a:lnTo>
                  <a:pt x="4480555" y="500847"/>
                </a:lnTo>
                <a:lnTo>
                  <a:pt x="4468978" y="495025"/>
                </a:lnTo>
                <a:lnTo>
                  <a:pt x="4458044" y="486848"/>
                </a:lnTo>
                <a:lnTo>
                  <a:pt x="4460015" y="479619"/>
                </a:lnTo>
                <a:lnTo>
                  <a:pt x="4452433" y="459144"/>
                </a:lnTo>
                <a:lnTo>
                  <a:pt x="4445495" y="436312"/>
                </a:lnTo>
                <a:close/>
              </a:path>
              <a:path w="7017384" h="2507615">
                <a:moveTo>
                  <a:pt x="4156264" y="419"/>
                </a:moveTo>
                <a:lnTo>
                  <a:pt x="4590681" y="343"/>
                </a:lnTo>
                <a:lnTo>
                  <a:pt x="4589439" y="1035"/>
                </a:lnTo>
                <a:lnTo>
                  <a:pt x="4156263" y="1220"/>
                </a:lnTo>
                <a:lnTo>
                  <a:pt x="4156264" y="419"/>
                </a:lnTo>
                <a:close/>
              </a:path>
              <a:path w="7017384" h="2507615">
                <a:moveTo>
                  <a:pt x="3808572" y="2482816"/>
                </a:moveTo>
                <a:lnTo>
                  <a:pt x="3825097" y="2422203"/>
                </a:lnTo>
                <a:lnTo>
                  <a:pt x="3832108" y="2444768"/>
                </a:lnTo>
                <a:lnTo>
                  <a:pt x="3826411" y="2465665"/>
                </a:lnTo>
                <a:lnTo>
                  <a:pt x="3808572" y="2482816"/>
                </a:lnTo>
                <a:close/>
              </a:path>
              <a:path w="7017384" h="2507615">
                <a:moveTo>
                  <a:pt x="3705640" y="2474100"/>
                </a:moveTo>
                <a:lnTo>
                  <a:pt x="3712813" y="2447791"/>
                </a:lnTo>
                <a:lnTo>
                  <a:pt x="3721163" y="2465445"/>
                </a:lnTo>
                <a:lnTo>
                  <a:pt x="3730827" y="2478280"/>
                </a:lnTo>
                <a:lnTo>
                  <a:pt x="3754470" y="2488125"/>
                </a:lnTo>
                <a:lnTo>
                  <a:pt x="3767586" y="2488301"/>
                </a:lnTo>
                <a:lnTo>
                  <a:pt x="3782427" y="2482148"/>
                </a:lnTo>
                <a:lnTo>
                  <a:pt x="3798582" y="2471174"/>
                </a:lnTo>
                <a:lnTo>
                  <a:pt x="3791409" y="2497484"/>
                </a:lnTo>
                <a:lnTo>
                  <a:pt x="3775552" y="2507364"/>
                </a:lnTo>
                <a:lnTo>
                  <a:pt x="3749845" y="2505090"/>
                </a:lnTo>
                <a:lnTo>
                  <a:pt x="3726541" y="2494002"/>
                </a:lnTo>
                <a:lnTo>
                  <a:pt x="3705640" y="2474100"/>
                </a:lnTo>
                <a:close/>
              </a:path>
              <a:path w="7017384" h="2507615">
                <a:moveTo>
                  <a:pt x="4144712" y="332490"/>
                </a:moveTo>
                <a:lnTo>
                  <a:pt x="4165823" y="255057"/>
                </a:lnTo>
                <a:lnTo>
                  <a:pt x="4161856" y="1042137"/>
                </a:lnTo>
                <a:lnTo>
                  <a:pt x="4161210" y="1044508"/>
                </a:lnTo>
                <a:lnTo>
                  <a:pt x="4145668" y="1053231"/>
                </a:lnTo>
                <a:lnTo>
                  <a:pt x="4148925" y="1041284"/>
                </a:lnTo>
                <a:lnTo>
                  <a:pt x="4144712" y="332490"/>
                </a:lnTo>
                <a:close/>
              </a:path>
              <a:path w="7017384" h="2507615">
                <a:moveTo>
                  <a:pt x="3131431" y="1248732"/>
                </a:moveTo>
                <a:lnTo>
                  <a:pt x="3136079" y="1231683"/>
                </a:lnTo>
                <a:lnTo>
                  <a:pt x="3466154" y="1421197"/>
                </a:lnTo>
                <a:lnTo>
                  <a:pt x="4148925" y="1041284"/>
                </a:lnTo>
                <a:lnTo>
                  <a:pt x="4145668" y="1053231"/>
                </a:lnTo>
                <a:lnTo>
                  <a:pt x="3477373" y="1428327"/>
                </a:lnTo>
                <a:lnTo>
                  <a:pt x="3472704" y="1445453"/>
                </a:lnTo>
                <a:lnTo>
                  <a:pt x="3461343" y="1438842"/>
                </a:lnTo>
                <a:lnTo>
                  <a:pt x="3445808" y="1447542"/>
                </a:lnTo>
                <a:lnTo>
                  <a:pt x="3450123" y="1431712"/>
                </a:lnTo>
                <a:lnTo>
                  <a:pt x="3131431" y="1248732"/>
                </a:lnTo>
                <a:close/>
              </a:path>
              <a:path w="7017384" h="2507615">
                <a:moveTo>
                  <a:pt x="3847686" y="1663382"/>
                </a:moveTo>
                <a:lnTo>
                  <a:pt x="3857229" y="1628377"/>
                </a:lnTo>
                <a:lnTo>
                  <a:pt x="3864657" y="1649416"/>
                </a:lnTo>
                <a:lnTo>
                  <a:pt x="3847686" y="1663382"/>
                </a:lnTo>
                <a:close/>
              </a:path>
              <a:path w="7017384" h="2507615">
                <a:moveTo>
                  <a:pt x="3472704" y="1445453"/>
                </a:moveTo>
                <a:lnTo>
                  <a:pt x="3477373" y="1428327"/>
                </a:lnTo>
                <a:lnTo>
                  <a:pt x="3761225" y="1594250"/>
                </a:lnTo>
                <a:lnTo>
                  <a:pt x="3775012" y="1591965"/>
                </a:lnTo>
                <a:lnTo>
                  <a:pt x="3760252" y="1646104"/>
                </a:lnTo>
                <a:lnTo>
                  <a:pt x="3750771" y="1632596"/>
                </a:lnTo>
                <a:lnTo>
                  <a:pt x="3756732" y="1610733"/>
                </a:lnTo>
                <a:lnTo>
                  <a:pt x="3472704" y="1445453"/>
                </a:lnTo>
                <a:close/>
              </a:path>
              <a:path w="7017384" h="2507615">
                <a:moveTo>
                  <a:pt x="3781794" y="166877"/>
                </a:moveTo>
                <a:lnTo>
                  <a:pt x="3813702" y="49842"/>
                </a:lnTo>
                <a:lnTo>
                  <a:pt x="3822094" y="791590"/>
                </a:lnTo>
                <a:lnTo>
                  <a:pt x="3821726" y="792939"/>
                </a:lnTo>
                <a:lnTo>
                  <a:pt x="3833191" y="799170"/>
                </a:lnTo>
                <a:lnTo>
                  <a:pt x="3844224" y="806983"/>
                </a:lnTo>
                <a:lnTo>
                  <a:pt x="3842562" y="813079"/>
                </a:lnTo>
                <a:lnTo>
                  <a:pt x="3850156" y="833508"/>
                </a:lnTo>
                <a:lnTo>
                  <a:pt x="3839560" y="872374"/>
                </a:lnTo>
                <a:lnTo>
                  <a:pt x="3794232" y="893787"/>
                </a:lnTo>
                <a:lnTo>
                  <a:pt x="3781959" y="890520"/>
                </a:lnTo>
                <a:lnTo>
                  <a:pt x="3770963" y="882570"/>
                </a:lnTo>
                <a:lnTo>
                  <a:pt x="3755478" y="891085"/>
                </a:lnTo>
                <a:lnTo>
                  <a:pt x="3782870" y="790611"/>
                </a:lnTo>
                <a:lnTo>
                  <a:pt x="3781794" y="166877"/>
                </a:lnTo>
                <a:close/>
              </a:path>
              <a:path w="7017384" h="2507615">
                <a:moveTo>
                  <a:pt x="2366038" y="1641999"/>
                </a:moveTo>
                <a:lnTo>
                  <a:pt x="2385945" y="1568980"/>
                </a:lnTo>
                <a:lnTo>
                  <a:pt x="2400806" y="1562755"/>
                </a:lnTo>
                <a:lnTo>
                  <a:pt x="2426620" y="1564635"/>
                </a:lnTo>
                <a:lnTo>
                  <a:pt x="2438894" y="1567899"/>
                </a:lnTo>
                <a:lnTo>
                  <a:pt x="2449890" y="1575849"/>
                </a:lnTo>
                <a:lnTo>
                  <a:pt x="3753004" y="851875"/>
                </a:lnTo>
                <a:lnTo>
                  <a:pt x="3769045" y="793036"/>
                </a:lnTo>
                <a:lnTo>
                  <a:pt x="3781894" y="794191"/>
                </a:lnTo>
                <a:lnTo>
                  <a:pt x="3755478" y="891085"/>
                </a:lnTo>
                <a:lnTo>
                  <a:pt x="3136079" y="1231683"/>
                </a:lnTo>
                <a:lnTo>
                  <a:pt x="3131431" y="1248732"/>
                </a:lnTo>
                <a:lnTo>
                  <a:pt x="3120049" y="1242197"/>
                </a:lnTo>
                <a:lnTo>
                  <a:pt x="2467848" y="1606544"/>
                </a:lnTo>
                <a:lnTo>
                  <a:pt x="2455408" y="1652175"/>
                </a:lnTo>
                <a:lnTo>
                  <a:pt x="2439554" y="1662042"/>
                </a:lnTo>
                <a:lnTo>
                  <a:pt x="2424207" y="1670052"/>
                </a:lnTo>
                <a:lnTo>
                  <a:pt x="2398670" y="1667154"/>
                </a:lnTo>
                <a:lnTo>
                  <a:pt x="2387449" y="1660030"/>
                </a:lnTo>
                <a:lnTo>
                  <a:pt x="2366038" y="1641999"/>
                </a:lnTo>
                <a:close/>
              </a:path>
              <a:path w="7017384" h="2507615">
                <a:moveTo>
                  <a:pt x="3744858" y="833472"/>
                </a:moveTo>
                <a:lnTo>
                  <a:pt x="3749107" y="817886"/>
                </a:lnTo>
                <a:lnTo>
                  <a:pt x="3765442" y="806254"/>
                </a:lnTo>
                <a:lnTo>
                  <a:pt x="3753004" y="851875"/>
                </a:lnTo>
                <a:lnTo>
                  <a:pt x="3744858" y="833472"/>
                </a:lnTo>
                <a:close/>
              </a:path>
              <a:path w="7017384" h="2507615">
                <a:moveTo>
                  <a:pt x="3905717" y="1327"/>
                </a:moveTo>
                <a:lnTo>
                  <a:pt x="3905942" y="1209"/>
                </a:lnTo>
                <a:lnTo>
                  <a:pt x="3951689" y="1307"/>
                </a:lnTo>
                <a:lnTo>
                  <a:pt x="3905717" y="1327"/>
                </a:lnTo>
                <a:close/>
              </a:path>
              <a:path w="7017384" h="2507615">
                <a:moveTo>
                  <a:pt x="3851856" y="1350"/>
                </a:moveTo>
                <a:lnTo>
                  <a:pt x="3905717" y="1327"/>
                </a:lnTo>
                <a:lnTo>
                  <a:pt x="3890568" y="9314"/>
                </a:lnTo>
                <a:lnTo>
                  <a:pt x="3892432" y="2478"/>
                </a:lnTo>
                <a:lnTo>
                  <a:pt x="3851856" y="1350"/>
                </a:lnTo>
                <a:close/>
              </a:path>
              <a:path w="7017384" h="2507615">
                <a:moveTo>
                  <a:pt x="3458409" y="1518"/>
                </a:moveTo>
                <a:lnTo>
                  <a:pt x="3814105" y="1366"/>
                </a:lnTo>
                <a:lnTo>
                  <a:pt x="3816287" y="40357"/>
                </a:lnTo>
                <a:lnTo>
                  <a:pt x="3892432" y="2478"/>
                </a:lnTo>
                <a:lnTo>
                  <a:pt x="3890568" y="9314"/>
                </a:lnTo>
                <a:lnTo>
                  <a:pt x="3813702" y="49842"/>
                </a:lnTo>
                <a:lnTo>
                  <a:pt x="3781794" y="166877"/>
                </a:lnTo>
                <a:lnTo>
                  <a:pt x="3781629" y="70918"/>
                </a:lnTo>
                <a:lnTo>
                  <a:pt x="3784214" y="61433"/>
                </a:lnTo>
                <a:lnTo>
                  <a:pt x="3787062" y="2703"/>
                </a:lnTo>
                <a:lnTo>
                  <a:pt x="3471273" y="2208"/>
                </a:lnTo>
                <a:lnTo>
                  <a:pt x="3459276" y="46213"/>
                </a:lnTo>
                <a:lnTo>
                  <a:pt x="3458409" y="1518"/>
                </a:lnTo>
                <a:close/>
              </a:path>
              <a:path w="7017384" h="2507615">
                <a:moveTo>
                  <a:pt x="3814045" y="299"/>
                </a:moveTo>
                <a:lnTo>
                  <a:pt x="3851856" y="1350"/>
                </a:lnTo>
                <a:lnTo>
                  <a:pt x="3814105" y="1366"/>
                </a:lnTo>
                <a:lnTo>
                  <a:pt x="3814045" y="299"/>
                </a:lnTo>
                <a:close/>
              </a:path>
              <a:path w="7017384" h="2507615">
                <a:moveTo>
                  <a:pt x="2691275" y="1800974"/>
                </a:moveTo>
                <a:lnTo>
                  <a:pt x="2695100" y="1786944"/>
                </a:lnTo>
                <a:lnTo>
                  <a:pt x="2708768" y="1785092"/>
                </a:lnTo>
                <a:lnTo>
                  <a:pt x="2721765" y="1785702"/>
                </a:lnTo>
                <a:lnTo>
                  <a:pt x="2734105" y="1788725"/>
                </a:lnTo>
                <a:lnTo>
                  <a:pt x="2746207" y="1792616"/>
                </a:lnTo>
                <a:lnTo>
                  <a:pt x="2757908" y="1797980"/>
                </a:lnTo>
                <a:lnTo>
                  <a:pt x="2756960" y="1801460"/>
                </a:lnTo>
                <a:lnTo>
                  <a:pt x="2767872" y="1809719"/>
                </a:lnTo>
                <a:lnTo>
                  <a:pt x="3450123" y="1431712"/>
                </a:lnTo>
                <a:lnTo>
                  <a:pt x="3445808" y="1447542"/>
                </a:lnTo>
                <a:lnTo>
                  <a:pt x="2777779" y="1821661"/>
                </a:lnTo>
                <a:lnTo>
                  <a:pt x="2767993" y="1857557"/>
                </a:lnTo>
                <a:lnTo>
                  <a:pt x="2760604" y="1836375"/>
                </a:lnTo>
                <a:lnTo>
                  <a:pt x="2764874" y="1820715"/>
                </a:lnTo>
                <a:lnTo>
                  <a:pt x="2754100" y="1811949"/>
                </a:lnTo>
                <a:lnTo>
                  <a:pt x="2742945" y="1804584"/>
                </a:lnTo>
                <a:lnTo>
                  <a:pt x="2743671" y="1801918"/>
                </a:lnTo>
                <a:lnTo>
                  <a:pt x="2731785" y="1797233"/>
                </a:lnTo>
                <a:lnTo>
                  <a:pt x="2719257" y="1794902"/>
                </a:lnTo>
                <a:lnTo>
                  <a:pt x="2718543" y="1797522"/>
                </a:lnTo>
                <a:lnTo>
                  <a:pt x="2705132" y="1798427"/>
                </a:lnTo>
                <a:lnTo>
                  <a:pt x="2691275" y="1800974"/>
                </a:lnTo>
                <a:close/>
              </a:path>
              <a:path w="7017384" h="2507615">
                <a:moveTo>
                  <a:pt x="3459276" y="46213"/>
                </a:moveTo>
                <a:lnTo>
                  <a:pt x="3471273" y="2208"/>
                </a:lnTo>
                <a:lnTo>
                  <a:pt x="3473282" y="236253"/>
                </a:lnTo>
                <a:lnTo>
                  <a:pt x="3784214" y="61433"/>
                </a:lnTo>
                <a:lnTo>
                  <a:pt x="3781629" y="70918"/>
                </a:lnTo>
                <a:lnTo>
                  <a:pt x="3470722" y="245645"/>
                </a:lnTo>
                <a:lnTo>
                  <a:pt x="3463646" y="271600"/>
                </a:lnTo>
                <a:lnTo>
                  <a:pt x="3459276" y="46213"/>
                </a:lnTo>
                <a:close/>
              </a:path>
              <a:path w="7017384" h="2507615">
                <a:moveTo>
                  <a:pt x="3463646" y="271600"/>
                </a:moveTo>
                <a:lnTo>
                  <a:pt x="3470722" y="245645"/>
                </a:lnTo>
                <a:lnTo>
                  <a:pt x="3470296" y="585189"/>
                </a:lnTo>
                <a:lnTo>
                  <a:pt x="3482670" y="588086"/>
                </a:lnTo>
                <a:lnTo>
                  <a:pt x="3515061" y="614126"/>
                </a:lnTo>
                <a:lnTo>
                  <a:pt x="3528795" y="660316"/>
                </a:lnTo>
                <a:lnTo>
                  <a:pt x="3510807" y="678011"/>
                </a:lnTo>
                <a:lnTo>
                  <a:pt x="3521406" y="639135"/>
                </a:lnTo>
                <a:lnTo>
                  <a:pt x="3513426" y="620124"/>
                </a:lnTo>
                <a:lnTo>
                  <a:pt x="3504007" y="606388"/>
                </a:lnTo>
                <a:lnTo>
                  <a:pt x="3480446" y="596242"/>
                </a:lnTo>
                <a:lnTo>
                  <a:pt x="3467249" y="596366"/>
                </a:lnTo>
                <a:lnTo>
                  <a:pt x="3469764" y="587142"/>
                </a:lnTo>
                <a:lnTo>
                  <a:pt x="3463646" y="271600"/>
                </a:lnTo>
                <a:close/>
              </a:path>
              <a:path w="7017384" h="2507615">
                <a:moveTo>
                  <a:pt x="3413597" y="648309"/>
                </a:moveTo>
                <a:lnTo>
                  <a:pt x="3413656" y="648092"/>
                </a:lnTo>
                <a:lnTo>
                  <a:pt x="3421637" y="667103"/>
                </a:lnTo>
                <a:lnTo>
                  <a:pt x="3443308" y="684179"/>
                </a:lnTo>
                <a:lnTo>
                  <a:pt x="3454616" y="690985"/>
                </a:lnTo>
                <a:lnTo>
                  <a:pt x="3480066" y="694201"/>
                </a:lnTo>
                <a:lnTo>
                  <a:pt x="3495154" y="687146"/>
                </a:lnTo>
                <a:lnTo>
                  <a:pt x="3511678" y="674816"/>
                </a:lnTo>
                <a:lnTo>
                  <a:pt x="3510807" y="678011"/>
                </a:lnTo>
                <a:lnTo>
                  <a:pt x="3493518" y="693143"/>
                </a:lnTo>
                <a:lnTo>
                  <a:pt x="3478038" y="701640"/>
                </a:lnTo>
                <a:lnTo>
                  <a:pt x="3452342" y="699328"/>
                </a:lnTo>
                <a:lnTo>
                  <a:pt x="3440922" y="692933"/>
                </a:lnTo>
                <a:lnTo>
                  <a:pt x="3419260" y="675820"/>
                </a:lnTo>
                <a:lnTo>
                  <a:pt x="3420895" y="669822"/>
                </a:lnTo>
                <a:lnTo>
                  <a:pt x="3413597" y="648309"/>
                </a:lnTo>
                <a:close/>
              </a:path>
              <a:path w="7017384" h="2507615">
                <a:moveTo>
                  <a:pt x="3406835" y="624827"/>
                </a:moveTo>
                <a:lnTo>
                  <a:pt x="3424519" y="608249"/>
                </a:lnTo>
                <a:lnTo>
                  <a:pt x="3441544" y="594083"/>
                </a:lnTo>
                <a:lnTo>
                  <a:pt x="3442789" y="589516"/>
                </a:lnTo>
                <a:lnTo>
                  <a:pt x="3456067" y="589096"/>
                </a:lnTo>
                <a:lnTo>
                  <a:pt x="3456886" y="586093"/>
                </a:lnTo>
                <a:lnTo>
                  <a:pt x="3469764" y="587142"/>
                </a:lnTo>
                <a:lnTo>
                  <a:pt x="3467249" y="596366"/>
                </a:lnTo>
                <a:lnTo>
                  <a:pt x="3439909" y="600081"/>
                </a:lnTo>
                <a:lnTo>
                  <a:pt x="3423384" y="612411"/>
                </a:lnTo>
                <a:lnTo>
                  <a:pt x="3413597" y="648309"/>
                </a:lnTo>
                <a:lnTo>
                  <a:pt x="3406835" y="624827"/>
                </a:lnTo>
                <a:close/>
              </a:path>
              <a:path w="7017384" h="2507615">
                <a:moveTo>
                  <a:pt x="2770488" y="1027590"/>
                </a:moveTo>
                <a:lnTo>
                  <a:pt x="3420895" y="669822"/>
                </a:lnTo>
                <a:lnTo>
                  <a:pt x="3419260" y="675820"/>
                </a:lnTo>
                <a:lnTo>
                  <a:pt x="2781106" y="1036929"/>
                </a:lnTo>
                <a:lnTo>
                  <a:pt x="2770488" y="1027590"/>
                </a:lnTo>
                <a:close/>
              </a:path>
              <a:path w="7017384" h="2507615">
                <a:moveTo>
                  <a:pt x="3381563" y="1551"/>
                </a:moveTo>
                <a:lnTo>
                  <a:pt x="3458402" y="1136"/>
                </a:lnTo>
                <a:lnTo>
                  <a:pt x="3458409" y="1518"/>
                </a:lnTo>
                <a:lnTo>
                  <a:pt x="3381563" y="1551"/>
                </a:lnTo>
                <a:close/>
              </a:path>
              <a:path w="7017384" h="2507615">
                <a:moveTo>
                  <a:pt x="2761112" y="241168"/>
                </a:moveTo>
                <a:lnTo>
                  <a:pt x="2762754" y="235147"/>
                </a:lnTo>
                <a:lnTo>
                  <a:pt x="3166996" y="1643"/>
                </a:lnTo>
                <a:lnTo>
                  <a:pt x="3381563" y="1551"/>
                </a:lnTo>
                <a:lnTo>
                  <a:pt x="3194743" y="2560"/>
                </a:lnTo>
                <a:lnTo>
                  <a:pt x="2761112" y="241168"/>
                </a:lnTo>
                <a:close/>
              </a:path>
              <a:path w="7017384" h="2507615">
                <a:moveTo>
                  <a:pt x="2669735" y="1879979"/>
                </a:moveTo>
                <a:lnTo>
                  <a:pt x="2672945" y="1868204"/>
                </a:lnTo>
                <a:lnTo>
                  <a:pt x="2683923" y="1876223"/>
                </a:lnTo>
                <a:lnTo>
                  <a:pt x="2682910" y="1879937"/>
                </a:lnTo>
                <a:lnTo>
                  <a:pt x="2694412" y="1886033"/>
                </a:lnTo>
                <a:lnTo>
                  <a:pt x="2706174" y="1891174"/>
                </a:lnTo>
                <a:lnTo>
                  <a:pt x="2706223" y="1890994"/>
                </a:lnTo>
                <a:lnTo>
                  <a:pt x="2719097" y="1892057"/>
                </a:lnTo>
                <a:lnTo>
                  <a:pt x="2732553" y="1890984"/>
                </a:lnTo>
                <a:lnTo>
                  <a:pt x="2746602" y="1887736"/>
                </a:lnTo>
                <a:lnTo>
                  <a:pt x="2750875" y="1872063"/>
                </a:lnTo>
                <a:lnTo>
                  <a:pt x="2767993" y="1857557"/>
                </a:lnTo>
                <a:lnTo>
                  <a:pt x="2777779" y="1821661"/>
                </a:lnTo>
                <a:lnTo>
                  <a:pt x="2785066" y="1843217"/>
                </a:lnTo>
                <a:lnTo>
                  <a:pt x="2774114" y="1883388"/>
                </a:lnTo>
                <a:lnTo>
                  <a:pt x="2757074" y="1897609"/>
                </a:lnTo>
                <a:lnTo>
                  <a:pt x="2742458" y="1902935"/>
                </a:lnTo>
                <a:lnTo>
                  <a:pt x="2728725" y="1905024"/>
                </a:lnTo>
                <a:lnTo>
                  <a:pt x="2703619" y="1900543"/>
                </a:lnTo>
                <a:lnTo>
                  <a:pt x="2691646" y="1896180"/>
                </a:lnTo>
                <a:lnTo>
                  <a:pt x="2692098" y="1894520"/>
                </a:lnTo>
                <a:lnTo>
                  <a:pt x="2680706" y="1888021"/>
                </a:lnTo>
                <a:lnTo>
                  <a:pt x="2669735" y="1879979"/>
                </a:lnTo>
                <a:close/>
              </a:path>
              <a:path w="7017384" h="2507615">
                <a:moveTo>
                  <a:pt x="2657721" y="1827481"/>
                </a:moveTo>
                <a:lnTo>
                  <a:pt x="2675709" y="1809783"/>
                </a:lnTo>
                <a:lnTo>
                  <a:pt x="2692999" y="1794650"/>
                </a:lnTo>
                <a:lnTo>
                  <a:pt x="2686987" y="1816699"/>
                </a:lnTo>
                <a:lnTo>
                  <a:pt x="2669855" y="1831257"/>
                </a:lnTo>
                <a:lnTo>
                  <a:pt x="2664237" y="1851864"/>
                </a:lnTo>
                <a:lnTo>
                  <a:pt x="2657721" y="1827481"/>
                </a:lnTo>
                <a:close/>
              </a:path>
              <a:path w="7017384" h="2507615">
                <a:moveTo>
                  <a:pt x="2664237" y="1851864"/>
                </a:moveTo>
                <a:lnTo>
                  <a:pt x="2669855" y="1831257"/>
                </a:lnTo>
                <a:lnTo>
                  <a:pt x="2677229" y="1852492"/>
                </a:lnTo>
                <a:lnTo>
                  <a:pt x="2671450" y="1873691"/>
                </a:lnTo>
                <a:lnTo>
                  <a:pt x="2664237" y="1851864"/>
                </a:lnTo>
                <a:close/>
              </a:path>
              <a:path w="7017384" h="2507615">
                <a:moveTo>
                  <a:pt x="1049484" y="1111"/>
                </a:moveTo>
                <a:lnTo>
                  <a:pt x="3168978" y="497"/>
                </a:lnTo>
                <a:lnTo>
                  <a:pt x="3166996" y="1643"/>
                </a:lnTo>
                <a:lnTo>
                  <a:pt x="1049490" y="2547"/>
                </a:lnTo>
                <a:lnTo>
                  <a:pt x="1049484" y="1111"/>
                </a:lnTo>
                <a:close/>
              </a:path>
              <a:path w="7017384" h="2507615">
                <a:moveTo>
                  <a:pt x="2455408" y="1652175"/>
                </a:moveTo>
                <a:lnTo>
                  <a:pt x="2467848" y="1606544"/>
                </a:lnTo>
                <a:lnTo>
                  <a:pt x="2475994" y="1624949"/>
                </a:lnTo>
                <a:lnTo>
                  <a:pt x="2471743" y="1640542"/>
                </a:lnTo>
                <a:lnTo>
                  <a:pt x="2455408" y="1652175"/>
                </a:lnTo>
                <a:close/>
              </a:path>
              <a:path w="7017384" h="2507615">
                <a:moveTo>
                  <a:pt x="1065972" y="858014"/>
                </a:moveTo>
                <a:lnTo>
                  <a:pt x="1081868" y="799706"/>
                </a:lnTo>
                <a:lnTo>
                  <a:pt x="1091930" y="811083"/>
                </a:lnTo>
                <a:lnTo>
                  <a:pt x="1087180" y="828506"/>
                </a:lnTo>
                <a:lnTo>
                  <a:pt x="2384006" y="1576093"/>
                </a:lnTo>
                <a:lnTo>
                  <a:pt x="2368049" y="1634622"/>
                </a:lnTo>
                <a:lnTo>
                  <a:pt x="2358014" y="1623147"/>
                </a:lnTo>
                <a:lnTo>
                  <a:pt x="2362823" y="1605508"/>
                </a:lnTo>
                <a:lnTo>
                  <a:pt x="2067218" y="1434407"/>
                </a:lnTo>
                <a:lnTo>
                  <a:pt x="2051693" y="1443071"/>
                </a:lnTo>
                <a:lnTo>
                  <a:pt x="2055657" y="1428533"/>
                </a:lnTo>
                <a:lnTo>
                  <a:pt x="1065972" y="858014"/>
                </a:lnTo>
                <a:close/>
              </a:path>
              <a:path w="7017384" h="2507615">
                <a:moveTo>
                  <a:pt x="2037555" y="2170891"/>
                </a:moveTo>
                <a:lnTo>
                  <a:pt x="2043466" y="2149210"/>
                </a:lnTo>
                <a:lnTo>
                  <a:pt x="2071312" y="2143639"/>
                </a:lnTo>
                <a:lnTo>
                  <a:pt x="2096931" y="2146238"/>
                </a:lnTo>
                <a:lnTo>
                  <a:pt x="2108068" y="2153670"/>
                </a:lnTo>
                <a:lnTo>
                  <a:pt x="2129230" y="2172617"/>
                </a:lnTo>
                <a:lnTo>
                  <a:pt x="2136446" y="2194430"/>
                </a:lnTo>
                <a:lnTo>
                  <a:pt x="2130714" y="2215457"/>
                </a:lnTo>
                <a:lnTo>
                  <a:pt x="2123325" y="2194275"/>
                </a:lnTo>
                <a:lnTo>
                  <a:pt x="2115342" y="2175274"/>
                </a:lnTo>
                <a:lnTo>
                  <a:pt x="2105923" y="2161538"/>
                </a:lnTo>
                <a:lnTo>
                  <a:pt x="2094615" y="2154732"/>
                </a:lnTo>
                <a:lnTo>
                  <a:pt x="2069165" y="2151516"/>
                </a:lnTo>
                <a:lnTo>
                  <a:pt x="2054078" y="2158572"/>
                </a:lnTo>
                <a:lnTo>
                  <a:pt x="2037555" y="2170891"/>
                </a:lnTo>
                <a:close/>
              </a:path>
              <a:path w="7017384" h="2507615">
                <a:moveTo>
                  <a:pt x="2021918" y="2228250"/>
                </a:moveTo>
                <a:lnTo>
                  <a:pt x="2027826" y="2206579"/>
                </a:lnTo>
                <a:lnTo>
                  <a:pt x="2035805" y="2225593"/>
                </a:lnTo>
                <a:lnTo>
                  <a:pt x="2045227" y="2239320"/>
                </a:lnTo>
                <a:lnTo>
                  <a:pt x="2068787" y="2249467"/>
                </a:lnTo>
                <a:lnTo>
                  <a:pt x="2081983" y="2249348"/>
                </a:lnTo>
                <a:lnTo>
                  <a:pt x="2097069" y="2242296"/>
                </a:lnTo>
                <a:lnTo>
                  <a:pt x="2113595" y="2229963"/>
                </a:lnTo>
                <a:lnTo>
                  <a:pt x="2130714" y="2215457"/>
                </a:lnTo>
                <a:lnTo>
                  <a:pt x="2124976" y="2236502"/>
                </a:lnTo>
                <a:lnTo>
                  <a:pt x="2107687" y="2251634"/>
                </a:lnTo>
                <a:lnTo>
                  <a:pt x="2079840" y="2257209"/>
                </a:lnTo>
                <a:lnTo>
                  <a:pt x="2066472" y="2257958"/>
                </a:lnTo>
                <a:lnTo>
                  <a:pt x="2043080" y="2247194"/>
                </a:lnTo>
                <a:lnTo>
                  <a:pt x="2021918" y="2228250"/>
                </a:lnTo>
                <a:close/>
              </a:path>
              <a:path w="7017384" h="2507615">
                <a:moveTo>
                  <a:pt x="2015747" y="2202601"/>
                </a:moveTo>
                <a:lnTo>
                  <a:pt x="2026593" y="2162817"/>
                </a:lnTo>
                <a:lnTo>
                  <a:pt x="2040484" y="2160148"/>
                </a:lnTo>
                <a:lnTo>
                  <a:pt x="2024786" y="2217729"/>
                </a:lnTo>
                <a:lnTo>
                  <a:pt x="2015747" y="2202601"/>
                </a:lnTo>
                <a:close/>
              </a:path>
              <a:path w="7017384" h="2507615">
                <a:moveTo>
                  <a:pt x="1396864" y="1817059"/>
                </a:moveTo>
                <a:lnTo>
                  <a:pt x="1399628" y="1806921"/>
                </a:lnTo>
                <a:lnTo>
                  <a:pt x="2024888" y="2169070"/>
                </a:lnTo>
                <a:lnTo>
                  <a:pt x="2022632" y="2177346"/>
                </a:lnTo>
                <a:lnTo>
                  <a:pt x="1396864" y="1817059"/>
                </a:lnTo>
                <a:close/>
              </a:path>
              <a:path w="7017384" h="2507615">
                <a:moveTo>
                  <a:pt x="334730" y="112066"/>
                </a:moveTo>
                <a:lnTo>
                  <a:pt x="348481" y="61629"/>
                </a:lnTo>
                <a:lnTo>
                  <a:pt x="353585" y="1201706"/>
                </a:lnTo>
                <a:lnTo>
                  <a:pt x="1388072" y="1801023"/>
                </a:lnTo>
                <a:lnTo>
                  <a:pt x="2055657" y="1428533"/>
                </a:lnTo>
                <a:lnTo>
                  <a:pt x="2051693" y="1443071"/>
                </a:lnTo>
                <a:lnTo>
                  <a:pt x="1399628" y="1806921"/>
                </a:lnTo>
                <a:lnTo>
                  <a:pt x="1396864" y="1817059"/>
                </a:lnTo>
                <a:lnTo>
                  <a:pt x="1385486" y="1810508"/>
                </a:lnTo>
                <a:lnTo>
                  <a:pt x="1386177" y="1807974"/>
                </a:lnTo>
                <a:lnTo>
                  <a:pt x="339266" y="1205944"/>
                </a:lnTo>
                <a:lnTo>
                  <a:pt x="339443" y="1205293"/>
                </a:lnTo>
                <a:lnTo>
                  <a:pt x="338105" y="823935"/>
                </a:lnTo>
                <a:lnTo>
                  <a:pt x="340685" y="814473"/>
                </a:lnTo>
                <a:lnTo>
                  <a:pt x="334730" y="112066"/>
                </a:lnTo>
                <a:close/>
              </a:path>
              <a:path w="7017384" h="2507615">
                <a:moveTo>
                  <a:pt x="1031325" y="1999042"/>
                </a:moveTo>
                <a:lnTo>
                  <a:pt x="1386177" y="1807974"/>
                </a:lnTo>
                <a:lnTo>
                  <a:pt x="1385486" y="1810508"/>
                </a:lnTo>
                <a:lnTo>
                  <a:pt x="1041943" y="2008380"/>
                </a:lnTo>
                <a:lnTo>
                  <a:pt x="1031325" y="1999042"/>
                </a:lnTo>
                <a:close/>
              </a:path>
              <a:path w="7017384" h="2507615">
                <a:moveTo>
                  <a:pt x="1348390" y="1367178"/>
                </a:moveTo>
                <a:lnTo>
                  <a:pt x="1350032" y="1361157"/>
                </a:lnTo>
                <a:lnTo>
                  <a:pt x="1365625" y="1352245"/>
                </a:lnTo>
                <a:lnTo>
                  <a:pt x="1391243" y="1354844"/>
                </a:lnTo>
                <a:lnTo>
                  <a:pt x="1414633" y="1365617"/>
                </a:lnTo>
                <a:lnTo>
                  <a:pt x="1435795" y="1384564"/>
                </a:lnTo>
                <a:lnTo>
                  <a:pt x="1443011" y="1406377"/>
                </a:lnTo>
                <a:lnTo>
                  <a:pt x="1431541" y="1448448"/>
                </a:lnTo>
                <a:lnTo>
                  <a:pt x="1414252" y="1463581"/>
                </a:lnTo>
                <a:lnTo>
                  <a:pt x="1429888" y="1406231"/>
                </a:lnTo>
                <a:lnTo>
                  <a:pt x="1421907" y="1387221"/>
                </a:lnTo>
                <a:lnTo>
                  <a:pt x="1412488" y="1373485"/>
                </a:lnTo>
                <a:lnTo>
                  <a:pt x="1388927" y="1363338"/>
                </a:lnTo>
                <a:lnTo>
                  <a:pt x="1375730" y="1363463"/>
                </a:lnTo>
                <a:lnTo>
                  <a:pt x="1348390" y="1367178"/>
                </a:lnTo>
                <a:close/>
              </a:path>
              <a:path w="7017384" h="2507615">
                <a:moveTo>
                  <a:pt x="1319241" y="1425811"/>
                </a:moveTo>
                <a:lnTo>
                  <a:pt x="1327001" y="1397348"/>
                </a:lnTo>
                <a:lnTo>
                  <a:pt x="1334390" y="1418529"/>
                </a:lnTo>
                <a:lnTo>
                  <a:pt x="1330118" y="1434199"/>
                </a:lnTo>
                <a:lnTo>
                  <a:pt x="1351789" y="1451276"/>
                </a:lnTo>
                <a:lnTo>
                  <a:pt x="1363097" y="1458082"/>
                </a:lnTo>
                <a:lnTo>
                  <a:pt x="1388548" y="1461298"/>
                </a:lnTo>
                <a:lnTo>
                  <a:pt x="1403635" y="1454242"/>
                </a:lnTo>
                <a:lnTo>
                  <a:pt x="1420160" y="1441913"/>
                </a:lnTo>
                <a:lnTo>
                  <a:pt x="1414252" y="1463581"/>
                </a:lnTo>
                <a:lnTo>
                  <a:pt x="1386403" y="1469166"/>
                </a:lnTo>
                <a:lnTo>
                  <a:pt x="1360782" y="1466576"/>
                </a:lnTo>
                <a:lnTo>
                  <a:pt x="1337389" y="1455813"/>
                </a:lnTo>
                <a:lnTo>
                  <a:pt x="1328476" y="1440220"/>
                </a:lnTo>
                <a:lnTo>
                  <a:pt x="1319241" y="1425811"/>
                </a:lnTo>
                <a:close/>
              </a:path>
              <a:path w="7017384" h="2507615">
                <a:moveTo>
                  <a:pt x="1327001" y="1397348"/>
                </a:moveTo>
                <a:lnTo>
                  <a:pt x="1335084" y="1367702"/>
                </a:lnTo>
                <a:lnTo>
                  <a:pt x="1348732" y="1365923"/>
                </a:lnTo>
                <a:lnTo>
                  <a:pt x="1344118" y="1382848"/>
                </a:lnTo>
                <a:lnTo>
                  <a:pt x="1327001" y="1397348"/>
                </a:lnTo>
                <a:close/>
              </a:path>
              <a:path w="7017384" h="2507615">
                <a:moveTo>
                  <a:pt x="680991" y="2705"/>
                </a:moveTo>
                <a:lnTo>
                  <a:pt x="693864" y="2699"/>
                </a:lnTo>
                <a:lnTo>
                  <a:pt x="695671" y="1009181"/>
                </a:lnTo>
                <a:lnTo>
                  <a:pt x="1332075" y="1378739"/>
                </a:lnTo>
                <a:lnTo>
                  <a:pt x="1329850" y="1386898"/>
                </a:lnTo>
                <a:lnTo>
                  <a:pt x="681523" y="1012791"/>
                </a:lnTo>
                <a:lnTo>
                  <a:pt x="680991" y="2705"/>
                </a:lnTo>
                <a:close/>
              </a:path>
              <a:path w="7017384" h="2507615">
                <a:moveTo>
                  <a:pt x="1010254" y="2564"/>
                </a:moveTo>
                <a:lnTo>
                  <a:pt x="1049490" y="2547"/>
                </a:lnTo>
                <a:lnTo>
                  <a:pt x="1051473" y="428362"/>
                </a:lnTo>
                <a:lnTo>
                  <a:pt x="1394187" y="233535"/>
                </a:lnTo>
                <a:lnTo>
                  <a:pt x="1404804" y="242873"/>
                </a:lnTo>
                <a:lnTo>
                  <a:pt x="1048887" y="437847"/>
                </a:lnTo>
                <a:lnTo>
                  <a:pt x="1011587" y="574664"/>
                </a:lnTo>
                <a:lnTo>
                  <a:pt x="1010254" y="2564"/>
                </a:lnTo>
                <a:close/>
              </a:path>
              <a:path w="7017384" h="2507615">
                <a:moveTo>
                  <a:pt x="1011587" y="574664"/>
                </a:moveTo>
                <a:lnTo>
                  <a:pt x="1048887" y="437847"/>
                </a:lnTo>
                <a:lnTo>
                  <a:pt x="1051117" y="767650"/>
                </a:lnTo>
                <a:lnTo>
                  <a:pt x="1062985" y="772401"/>
                </a:lnTo>
                <a:lnTo>
                  <a:pt x="1062195" y="775300"/>
                </a:lnTo>
                <a:lnTo>
                  <a:pt x="1073240" y="783070"/>
                </a:lnTo>
                <a:lnTo>
                  <a:pt x="1083857" y="792411"/>
                </a:lnTo>
                <a:lnTo>
                  <a:pt x="1063943" y="865453"/>
                </a:lnTo>
                <a:lnTo>
                  <a:pt x="1036347" y="870109"/>
                </a:lnTo>
                <a:lnTo>
                  <a:pt x="1023064" y="870548"/>
                </a:lnTo>
                <a:lnTo>
                  <a:pt x="999589" y="860088"/>
                </a:lnTo>
                <a:lnTo>
                  <a:pt x="990427" y="845410"/>
                </a:lnTo>
                <a:lnTo>
                  <a:pt x="1012033" y="766161"/>
                </a:lnTo>
                <a:lnTo>
                  <a:pt x="1011587" y="574664"/>
                </a:lnTo>
                <a:close/>
              </a:path>
              <a:path w="7017384" h="2507615">
                <a:moveTo>
                  <a:pt x="975878" y="802208"/>
                </a:moveTo>
                <a:lnTo>
                  <a:pt x="993429" y="786115"/>
                </a:lnTo>
                <a:lnTo>
                  <a:pt x="1010340" y="772368"/>
                </a:lnTo>
                <a:lnTo>
                  <a:pt x="990427" y="845410"/>
                </a:lnTo>
                <a:lnTo>
                  <a:pt x="982833" y="824981"/>
                </a:lnTo>
                <a:lnTo>
                  <a:pt x="975878" y="802208"/>
                </a:lnTo>
                <a:close/>
              </a:path>
              <a:path w="7017384" h="2507615">
                <a:moveTo>
                  <a:pt x="693862" y="1867"/>
                </a:moveTo>
                <a:lnTo>
                  <a:pt x="1010248" y="174"/>
                </a:lnTo>
                <a:lnTo>
                  <a:pt x="1010254" y="2564"/>
                </a:lnTo>
                <a:lnTo>
                  <a:pt x="693864" y="2699"/>
                </a:lnTo>
                <a:lnTo>
                  <a:pt x="693862" y="1867"/>
                </a:lnTo>
                <a:close/>
              </a:path>
              <a:path w="7017384" h="2507615">
                <a:moveTo>
                  <a:pt x="454717" y="2801"/>
                </a:moveTo>
                <a:lnTo>
                  <a:pt x="457010" y="1532"/>
                </a:lnTo>
                <a:lnTo>
                  <a:pt x="680990" y="799"/>
                </a:lnTo>
                <a:lnTo>
                  <a:pt x="680991" y="2705"/>
                </a:lnTo>
                <a:lnTo>
                  <a:pt x="454717" y="2801"/>
                </a:lnTo>
                <a:close/>
              </a:path>
              <a:path w="7017384" h="2507615">
                <a:moveTo>
                  <a:pt x="0" y="1001861"/>
                </a:moveTo>
                <a:lnTo>
                  <a:pt x="340685" y="814473"/>
                </a:lnTo>
                <a:lnTo>
                  <a:pt x="338105" y="823935"/>
                </a:lnTo>
                <a:lnTo>
                  <a:pt x="10617" y="1011199"/>
                </a:lnTo>
                <a:lnTo>
                  <a:pt x="0" y="1001861"/>
                </a:lnTo>
                <a:close/>
              </a:path>
              <a:path w="7017384" h="2507615">
                <a:moveTo>
                  <a:pt x="25987" y="230575"/>
                </a:moveTo>
                <a:lnTo>
                  <a:pt x="443499" y="2806"/>
                </a:lnTo>
                <a:lnTo>
                  <a:pt x="454717" y="2801"/>
                </a:lnTo>
                <a:lnTo>
                  <a:pt x="348481" y="61629"/>
                </a:lnTo>
                <a:lnTo>
                  <a:pt x="334730" y="112066"/>
                </a:lnTo>
                <a:lnTo>
                  <a:pt x="334333" y="65239"/>
                </a:lnTo>
                <a:lnTo>
                  <a:pt x="36605" y="239913"/>
                </a:lnTo>
                <a:lnTo>
                  <a:pt x="25987" y="230575"/>
                </a:lnTo>
                <a:close/>
              </a:path>
            </a:pathLst>
          </a:custGeom>
          <a:solidFill>
            <a:srgbClr val="4C4B4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57728" y="2082444"/>
            <a:ext cx="3579572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700" b="0" dirty="0" err="1">
                <a:solidFill>
                  <a:srgbClr val="DE291F"/>
                </a:solidFill>
                <a:latin typeface="Roboto Medium"/>
                <a:cs typeface="Roboto Medium"/>
              </a:rPr>
              <a:t>Kontinuirani</a:t>
            </a:r>
            <a:r>
              <a:rPr lang="en-GB" sz="1700" b="0" dirty="0">
                <a:solidFill>
                  <a:srgbClr val="DE291F"/>
                </a:solidFill>
                <a:latin typeface="Roboto Medium"/>
                <a:cs typeface="Roboto Medium"/>
              </a:rPr>
              <a:t> </a:t>
            </a:r>
            <a:r>
              <a:rPr lang="en-GB" sz="1700" b="0" dirty="0" err="1">
                <a:solidFill>
                  <a:srgbClr val="DE291F"/>
                </a:solidFill>
                <a:latin typeface="Roboto Medium"/>
                <a:cs typeface="Roboto Medium"/>
              </a:rPr>
              <a:t>termički</a:t>
            </a:r>
            <a:r>
              <a:rPr lang="en-GB" sz="1700" b="0" dirty="0">
                <a:solidFill>
                  <a:srgbClr val="DE291F"/>
                </a:solidFill>
                <a:latin typeface="Roboto Medium"/>
                <a:cs typeface="Roboto Medium"/>
              </a:rPr>
              <a:t> </a:t>
            </a:r>
            <a:r>
              <a:rPr lang="en-GB" sz="1700" b="0" dirty="0" err="1">
                <a:solidFill>
                  <a:srgbClr val="DE291F"/>
                </a:solidFill>
                <a:latin typeface="Roboto Medium"/>
                <a:cs typeface="Roboto Medium"/>
              </a:rPr>
              <a:t>nadzor</a:t>
            </a:r>
            <a:r>
              <a:rPr lang="sr-Latn-RS" sz="1700" b="0" dirty="0">
                <a:solidFill>
                  <a:srgbClr val="DE291F"/>
                </a:solidFill>
                <a:latin typeface="Roboto Medium"/>
                <a:cs typeface="Roboto Medium"/>
              </a:rPr>
              <a:t> (CTM)</a:t>
            </a:r>
            <a:endParaRPr sz="1700" dirty="0">
              <a:latin typeface="Roboto Medium"/>
              <a:cs typeface="Roboto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03603" y="1854085"/>
            <a:ext cx="676910" cy="741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700" b="1" spc="-110" dirty="0">
                <a:solidFill>
                  <a:srgbClr val="19365E"/>
                </a:solidFill>
                <a:latin typeface="Roboto"/>
                <a:cs typeface="Roboto"/>
              </a:rPr>
              <a:t>01</a:t>
            </a:r>
            <a:endParaRPr sz="4700">
              <a:latin typeface="Roboto"/>
              <a:cs typeface="Robo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97037" y="2717203"/>
            <a:ext cx="697865" cy="741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700" b="1" spc="-35" dirty="0">
                <a:solidFill>
                  <a:srgbClr val="19365E"/>
                </a:solidFill>
                <a:latin typeface="Roboto"/>
                <a:cs typeface="Roboto"/>
              </a:rPr>
              <a:t>02</a:t>
            </a:r>
            <a:endParaRPr sz="4700">
              <a:latin typeface="Roboto"/>
              <a:cs typeface="Robo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97037" y="3573754"/>
            <a:ext cx="697865" cy="741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700" b="1" spc="-35" dirty="0">
                <a:solidFill>
                  <a:srgbClr val="19365E"/>
                </a:solidFill>
                <a:latin typeface="Roboto"/>
                <a:cs typeface="Roboto"/>
              </a:rPr>
              <a:t>03</a:t>
            </a:r>
            <a:endParaRPr sz="4700">
              <a:latin typeface="Roboto"/>
              <a:cs typeface="Robo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97037" y="4374794"/>
            <a:ext cx="703580" cy="741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700" b="1" spc="-25" dirty="0">
                <a:solidFill>
                  <a:srgbClr val="19365E"/>
                </a:solidFill>
                <a:latin typeface="Roboto"/>
                <a:cs typeface="Roboto"/>
              </a:rPr>
              <a:t>04</a:t>
            </a:r>
            <a:endParaRPr sz="4700">
              <a:latin typeface="Roboto"/>
              <a:cs typeface="Robo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97037" y="5237314"/>
            <a:ext cx="692150" cy="741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700" b="1" spc="-50" dirty="0">
                <a:solidFill>
                  <a:srgbClr val="19365E"/>
                </a:solidFill>
                <a:latin typeface="Roboto"/>
                <a:cs typeface="Roboto"/>
              </a:rPr>
              <a:t>05</a:t>
            </a:r>
            <a:endParaRPr sz="4700">
              <a:latin typeface="Roboto"/>
              <a:cs typeface="Robo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57728" y="2836951"/>
            <a:ext cx="367411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1700" b="0" dirty="0" err="1">
                <a:solidFill>
                  <a:srgbClr val="DE291F"/>
                </a:solidFill>
                <a:latin typeface="Roboto Medium"/>
                <a:cs typeface="Roboto Medium"/>
              </a:rPr>
              <a:t>Kako</a:t>
            </a:r>
            <a:r>
              <a:rPr lang="en-GB" sz="1700" b="0" dirty="0">
                <a:solidFill>
                  <a:srgbClr val="DE291F"/>
                </a:solidFill>
                <a:latin typeface="Roboto Medium"/>
                <a:cs typeface="Roboto Medium"/>
              </a:rPr>
              <a:t> </a:t>
            </a:r>
            <a:r>
              <a:rPr lang="en-GB" sz="1700" b="0" dirty="0" err="1">
                <a:solidFill>
                  <a:srgbClr val="DE291F"/>
                </a:solidFill>
                <a:latin typeface="Roboto Medium"/>
                <a:cs typeface="Roboto Medium"/>
              </a:rPr>
              <a:t>elektroinženjeri</a:t>
            </a:r>
            <a:r>
              <a:rPr lang="en-GB" sz="1700" b="0" dirty="0">
                <a:solidFill>
                  <a:srgbClr val="DE291F"/>
                </a:solidFill>
                <a:latin typeface="Roboto Medium"/>
                <a:cs typeface="Roboto Medium"/>
              </a:rPr>
              <a:t> </a:t>
            </a:r>
            <a:r>
              <a:rPr lang="en-GB" sz="1700" b="0" dirty="0" err="1">
                <a:solidFill>
                  <a:srgbClr val="DE291F"/>
                </a:solidFill>
                <a:latin typeface="Roboto Medium"/>
                <a:cs typeface="Roboto Medium"/>
              </a:rPr>
              <a:t>imaju</a:t>
            </a:r>
            <a:r>
              <a:rPr lang="en-GB" sz="1700" b="0" dirty="0">
                <a:solidFill>
                  <a:srgbClr val="DE291F"/>
                </a:solidFill>
                <a:latin typeface="Roboto Medium"/>
                <a:cs typeface="Roboto Medium"/>
              </a:rPr>
              <a:t> </a:t>
            </a:r>
            <a:r>
              <a:rPr lang="en-GB" sz="1700" b="0" dirty="0" err="1">
                <a:solidFill>
                  <a:srgbClr val="DE291F"/>
                </a:solidFill>
                <a:latin typeface="Roboto Medium"/>
                <a:cs typeface="Roboto Medium"/>
              </a:rPr>
              <a:t>koristi</a:t>
            </a:r>
            <a:r>
              <a:rPr lang="en-GB" sz="1700" b="0" dirty="0">
                <a:solidFill>
                  <a:srgbClr val="DE291F"/>
                </a:solidFill>
                <a:latin typeface="Roboto Medium"/>
                <a:cs typeface="Roboto Medium"/>
              </a:rPr>
              <a:t> od </a:t>
            </a:r>
            <a:r>
              <a:rPr lang="en-GB" sz="1700" b="0" dirty="0" err="1">
                <a:solidFill>
                  <a:srgbClr val="DE291F"/>
                </a:solidFill>
                <a:latin typeface="Roboto Medium"/>
                <a:cs typeface="Roboto Medium"/>
              </a:rPr>
              <a:t>nadzora</a:t>
            </a:r>
            <a:r>
              <a:rPr lang="en-GB" sz="1700" b="0" dirty="0">
                <a:solidFill>
                  <a:srgbClr val="DE291F"/>
                </a:solidFill>
                <a:latin typeface="Roboto Medium"/>
                <a:cs typeface="Roboto Medium"/>
              </a:rPr>
              <a:t> </a:t>
            </a:r>
            <a:r>
              <a:rPr lang="en-GB" sz="1700" b="0" dirty="0" err="1">
                <a:solidFill>
                  <a:srgbClr val="DE291F"/>
                </a:solidFill>
                <a:latin typeface="Roboto Medium"/>
                <a:cs typeface="Roboto Medium"/>
              </a:rPr>
              <a:t>toplotnog</a:t>
            </a:r>
            <a:r>
              <a:rPr lang="en-GB" sz="1700" b="0" dirty="0">
                <a:solidFill>
                  <a:srgbClr val="DE291F"/>
                </a:solidFill>
                <a:latin typeface="Roboto Medium"/>
                <a:cs typeface="Roboto Medium"/>
              </a:rPr>
              <a:t> </a:t>
            </a:r>
            <a:r>
              <a:rPr lang="en-GB" sz="1700" b="0" dirty="0" err="1">
                <a:solidFill>
                  <a:srgbClr val="DE291F"/>
                </a:solidFill>
                <a:latin typeface="Roboto Medium"/>
                <a:cs typeface="Roboto Medium"/>
              </a:rPr>
              <a:t>stanja</a:t>
            </a:r>
            <a:endParaRPr sz="1700" dirty="0">
              <a:latin typeface="Roboto Medium"/>
              <a:cs typeface="Roboto 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57728" y="3820807"/>
            <a:ext cx="3074391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700" b="0" dirty="0" err="1">
                <a:solidFill>
                  <a:srgbClr val="DE291F"/>
                </a:solidFill>
                <a:latin typeface="Roboto Medium"/>
                <a:cs typeface="Roboto Medium"/>
              </a:rPr>
              <a:t>Povećajte</a:t>
            </a:r>
            <a:r>
              <a:rPr lang="en-GB" sz="1700" b="0" dirty="0">
                <a:solidFill>
                  <a:srgbClr val="DE291F"/>
                </a:solidFill>
                <a:latin typeface="Roboto Medium"/>
                <a:cs typeface="Roboto Medium"/>
              </a:rPr>
              <a:t> </a:t>
            </a:r>
            <a:r>
              <a:rPr lang="en-GB" sz="1700" b="0" dirty="0" err="1">
                <a:solidFill>
                  <a:srgbClr val="DE291F"/>
                </a:solidFill>
                <a:latin typeface="Roboto Medium"/>
                <a:cs typeface="Roboto Medium"/>
              </a:rPr>
              <a:t>bezbednost</a:t>
            </a:r>
            <a:r>
              <a:rPr lang="en-GB" sz="1700" b="0" dirty="0">
                <a:solidFill>
                  <a:srgbClr val="DE291F"/>
                </a:solidFill>
                <a:latin typeface="Roboto Medium"/>
                <a:cs typeface="Roboto Medium"/>
              </a:rPr>
              <a:t> </a:t>
            </a:r>
            <a:r>
              <a:rPr lang="en-GB" sz="1700" b="0" dirty="0" err="1">
                <a:solidFill>
                  <a:srgbClr val="DE291F"/>
                </a:solidFill>
                <a:latin typeface="Roboto Medium"/>
                <a:cs typeface="Roboto Medium"/>
              </a:rPr>
              <a:t>osoblja</a:t>
            </a:r>
            <a:endParaRPr sz="1700" dirty="0">
              <a:latin typeface="Roboto Medium"/>
              <a:cs typeface="Roboto 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57728" y="4621796"/>
            <a:ext cx="3312872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700" b="0" spc="-10" dirty="0" err="1">
                <a:solidFill>
                  <a:srgbClr val="DE291F"/>
                </a:solidFill>
                <a:latin typeface="Roboto Medium"/>
                <a:cs typeface="Roboto Medium"/>
              </a:rPr>
              <a:t>Poboljšajte</a:t>
            </a:r>
            <a:r>
              <a:rPr lang="en-GB" sz="1700" b="0" spc="-10" dirty="0">
                <a:solidFill>
                  <a:srgbClr val="DE291F"/>
                </a:solidFill>
                <a:latin typeface="Roboto Medium"/>
                <a:cs typeface="Roboto Medium"/>
              </a:rPr>
              <a:t> </a:t>
            </a:r>
            <a:r>
              <a:rPr lang="en-GB" sz="1700" b="0" spc="-10" dirty="0" err="1">
                <a:solidFill>
                  <a:srgbClr val="DE291F"/>
                </a:solidFill>
                <a:latin typeface="Roboto Medium"/>
                <a:cs typeface="Roboto Medium"/>
              </a:rPr>
              <a:t>energetsku</a:t>
            </a:r>
            <a:r>
              <a:rPr lang="en-GB" sz="1700" b="0" spc="-10" dirty="0">
                <a:solidFill>
                  <a:srgbClr val="DE291F"/>
                </a:solidFill>
                <a:latin typeface="Roboto Medium"/>
                <a:cs typeface="Roboto Medium"/>
              </a:rPr>
              <a:t> </a:t>
            </a:r>
            <a:r>
              <a:rPr lang="en-GB" sz="1700" b="0" spc="-10" dirty="0" err="1">
                <a:solidFill>
                  <a:srgbClr val="DE291F"/>
                </a:solidFill>
                <a:latin typeface="Roboto Medium"/>
                <a:cs typeface="Roboto Medium"/>
              </a:rPr>
              <a:t>efikasnost</a:t>
            </a:r>
            <a:endParaRPr sz="1700" dirty="0">
              <a:latin typeface="Roboto Medium"/>
              <a:cs typeface="Roboto 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57728" y="5467908"/>
            <a:ext cx="4074872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z="1700" b="0" dirty="0">
                <a:solidFill>
                  <a:srgbClr val="DE291F"/>
                </a:solidFill>
                <a:latin typeface="Roboto Medium"/>
                <a:cs typeface="Roboto Medium"/>
              </a:rPr>
              <a:t>Kako drugo osoblje ima koristi od CTM-a</a:t>
            </a:r>
            <a:endParaRPr sz="1700" dirty="0">
              <a:latin typeface="Roboto Medium"/>
              <a:cs typeface="Roboto Medium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64500" y="256451"/>
            <a:ext cx="452374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7000" b="1" spc="-100" dirty="0">
                <a:solidFill>
                  <a:srgbClr val="19365E"/>
                </a:solidFill>
                <a:latin typeface="Roboto"/>
                <a:cs typeface="Roboto"/>
              </a:rPr>
              <a:t>SADRŽAJ:</a:t>
            </a:r>
            <a:endParaRPr sz="7000" dirty="0">
              <a:latin typeface="Roboto"/>
              <a:cs typeface="Robo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82000" y="1647012"/>
            <a:ext cx="38100" cy="4862195"/>
            <a:chOff x="582000" y="1647012"/>
            <a:chExt cx="38100" cy="4862195"/>
          </a:xfrm>
        </p:grpSpPr>
        <p:sp>
          <p:nvSpPr>
            <p:cNvPr id="15" name="object 15"/>
            <p:cNvSpPr/>
            <p:nvPr/>
          </p:nvSpPr>
          <p:spPr>
            <a:xfrm>
              <a:off x="601050" y="1666054"/>
              <a:ext cx="0" cy="4824095"/>
            </a:xfrm>
            <a:custGeom>
              <a:avLst/>
              <a:gdLst/>
              <a:ahLst/>
              <a:cxnLst/>
              <a:rect l="l" t="t" r="r" b="b"/>
              <a:pathLst>
                <a:path h="4824095">
                  <a:moveTo>
                    <a:pt x="0" y="4823701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1936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1990" y="1647011"/>
              <a:ext cx="38100" cy="4862195"/>
            </a:xfrm>
            <a:custGeom>
              <a:avLst/>
              <a:gdLst/>
              <a:ahLst/>
              <a:cxnLst/>
              <a:rect l="l" t="t" r="r" b="b"/>
              <a:pathLst>
                <a:path w="38100" h="4862195">
                  <a:moveTo>
                    <a:pt x="38100" y="4842751"/>
                  </a:moveTo>
                  <a:lnTo>
                    <a:pt x="36601" y="4835334"/>
                  </a:lnTo>
                  <a:lnTo>
                    <a:pt x="32524" y="4829276"/>
                  </a:lnTo>
                  <a:lnTo>
                    <a:pt x="26466" y="4825200"/>
                  </a:lnTo>
                  <a:lnTo>
                    <a:pt x="19050" y="4823701"/>
                  </a:lnTo>
                  <a:lnTo>
                    <a:pt x="11645" y="4825200"/>
                  </a:lnTo>
                  <a:lnTo>
                    <a:pt x="5588" y="4829276"/>
                  </a:lnTo>
                  <a:lnTo>
                    <a:pt x="1498" y="4835334"/>
                  </a:lnTo>
                  <a:lnTo>
                    <a:pt x="0" y="4842751"/>
                  </a:lnTo>
                  <a:lnTo>
                    <a:pt x="1498" y="4850168"/>
                  </a:lnTo>
                  <a:lnTo>
                    <a:pt x="5588" y="4856213"/>
                  </a:lnTo>
                  <a:lnTo>
                    <a:pt x="11645" y="4860302"/>
                  </a:lnTo>
                  <a:lnTo>
                    <a:pt x="19050" y="4861801"/>
                  </a:lnTo>
                  <a:lnTo>
                    <a:pt x="26466" y="4860302"/>
                  </a:lnTo>
                  <a:lnTo>
                    <a:pt x="32524" y="4856213"/>
                  </a:lnTo>
                  <a:lnTo>
                    <a:pt x="36601" y="4850168"/>
                  </a:lnTo>
                  <a:lnTo>
                    <a:pt x="38100" y="4842751"/>
                  </a:lnTo>
                  <a:close/>
                </a:path>
                <a:path w="38100" h="4862195">
                  <a:moveTo>
                    <a:pt x="38100" y="19050"/>
                  </a:moveTo>
                  <a:lnTo>
                    <a:pt x="36601" y="11645"/>
                  </a:lnTo>
                  <a:lnTo>
                    <a:pt x="32524" y="5588"/>
                  </a:lnTo>
                  <a:lnTo>
                    <a:pt x="26466" y="1498"/>
                  </a:lnTo>
                  <a:lnTo>
                    <a:pt x="19050" y="0"/>
                  </a:lnTo>
                  <a:lnTo>
                    <a:pt x="11645" y="1498"/>
                  </a:lnTo>
                  <a:lnTo>
                    <a:pt x="5588" y="5588"/>
                  </a:lnTo>
                  <a:lnTo>
                    <a:pt x="1498" y="11645"/>
                  </a:lnTo>
                  <a:lnTo>
                    <a:pt x="0" y="19050"/>
                  </a:lnTo>
                  <a:lnTo>
                    <a:pt x="1498" y="26466"/>
                  </a:lnTo>
                  <a:lnTo>
                    <a:pt x="5588" y="32524"/>
                  </a:lnTo>
                  <a:lnTo>
                    <a:pt x="11645" y="36614"/>
                  </a:lnTo>
                  <a:lnTo>
                    <a:pt x="19050" y="38100"/>
                  </a:lnTo>
                  <a:lnTo>
                    <a:pt x="26466" y="36614"/>
                  </a:lnTo>
                  <a:lnTo>
                    <a:pt x="32524" y="32524"/>
                  </a:lnTo>
                  <a:lnTo>
                    <a:pt x="36601" y="26466"/>
                  </a:lnTo>
                  <a:lnTo>
                    <a:pt x="38100" y="19050"/>
                  </a:lnTo>
                  <a:close/>
                </a:path>
              </a:pathLst>
            </a:custGeom>
            <a:solidFill>
              <a:srgbClr val="1936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0" y="7035355"/>
            <a:ext cx="10692130" cy="525145"/>
            <a:chOff x="0" y="7035355"/>
            <a:chExt cx="10692130" cy="525145"/>
          </a:xfrm>
        </p:grpSpPr>
        <p:sp>
          <p:nvSpPr>
            <p:cNvPr id="18" name="object 18"/>
            <p:cNvSpPr/>
            <p:nvPr/>
          </p:nvSpPr>
          <p:spPr>
            <a:xfrm>
              <a:off x="0" y="7035355"/>
              <a:ext cx="10692130" cy="525145"/>
            </a:xfrm>
            <a:custGeom>
              <a:avLst/>
              <a:gdLst/>
              <a:ahLst/>
              <a:cxnLst/>
              <a:rect l="l" t="t" r="r" b="b"/>
              <a:pathLst>
                <a:path w="10692130" h="525145">
                  <a:moveTo>
                    <a:pt x="596" y="0"/>
                  </a:moveTo>
                  <a:lnTo>
                    <a:pt x="0" y="0"/>
                  </a:lnTo>
                  <a:lnTo>
                    <a:pt x="0" y="524649"/>
                  </a:lnTo>
                  <a:lnTo>
                    <a:pt x="596" y="524649"/>
                  </a:lnTo>
                  <a:lnTo>
                    <a:pt x="596" y="0"/>
                  </a:lnTo>
                  <a:close/>
                </a:path>
                <a:path w="10692130" h="525145">
                  <a:moveTo>
                    <a:pt x="10692003" y="0"/>
                  </a:moveTo>
                  <a:lnTo>
                    <a:pt x="3387598" y="0"/>
                  </a:lnTo>
                  <a:lnTo>
                    <a:pt x="3387598" y="524649"/>
                  </a:lnTo>
                  <a:lnTo>
                    <a:pt x="10692003" y="524649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E1E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96" y="7035355"/>
              <a:ext cx="3387090" cy="525145"/>
            </a:xfrm>
            <a:custGeom>
              <a:avLst/>
              <a:gdLst/>
              <a:ahLst/>
              <a:cxnLst/>
              <a:rect l="l" t="t" r="r" b="b"/>
              <a:pathLst>
                <a:path w="3387090" h="525145">
                  <a:moveTo>
                    <a:pt x="3387001" y="0"/>
                  </a:moveTo>
                  <a:lnTo>
                    <a:pt x="0" y="0"/>
                  </a:lnTo>
                  <a:lnTo>
                    <a:pt x="0" y="524649"/>
                  </a:lnTo>
                  <a:lnTo>
                    <a:pt x="3387001" y="524649"/>
                  </a:lnTo>
                  <a:lnTo>
                    <a:pt x="3387001" y="0"/>
                  </a:lnTo>
                  <a:close/>
                </a:path>
              </a:pathLst>
            </a:custGeom>
            <a:solidFill>
              <a:srgbClr val="DE2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63597" y="7095566"/>
              <a:ext cx="1827326" cy="404233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2785008" y="2560269"/>
            <a:ext cx="6016625" cy="38100"/>
            <a:chOff x="2785008" y="2560269"/>
            <a:chExt cx="6016625" cy="38100"/>
          </a:xfrm>
        </p:grpSpPr>
        <p:sp>
          <p:nvSpPr>
            <p:cNvPr id="22" name="object 22"/>
            <p:cNvSpPr/>
            <p:nvPr/>
          </p:nvSpPr>
          <p:spPr>
            <a:xfrm>
              <a:off x="2804058" y="2579319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7991" y="0"/>
                  </a:lnTo>
                </a:path>
              </a:pathLst>
            </a:custGeom>
            <a:ln w="9525">
              <a:solidFill>
                <a:srgbClr val="1936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785008" y="2560269"/>
              <a:ext cx="6016625" cy="38100"/>
            </a:xfrm>
            <a:custGeom>
              <a:avLst/>
              <a:gdLst/>
              <a:ahLst/>
              <a:cxnLst/>
              <a:rect l="l" t="t" r="r" b="b"/>
              <a:pathLst>
                <a:path w="6016625" h="38100">
                  <a:moveTo>
                    <a:pt x="38100" y="19050"/>
                  </a:moveTo>
                  <a:lnTo>
                    <a:pt x="36601" y="11645"/>
                  </a:lnTo>
                  <a:lnTo>
                    <a:pt x="32512" y="5588"/>
                  </a:lnTo>
                  <a:lnTo>
                    <a:pt x="26454" y="1498"/>
                  </a:lnTo>
                  <a:lnTo>
                    <a:pt x="19050" y="0"/>
                  </a:lnTo>
                  <a:lnTo>
                    <a:pt x="11633" y="1498"/>
                  </a:lnTo>
                  <a:lnTo>
                    <a:pt x="5575" y="5588"/>
                  </a:lnTo>
                  <a:lnTo>
                    <a:pt x="1485" y="11645"/>
                  </a:lnTo>
                  <a:lnTo>
                    <a:pt x="0" y="19050"/>
                  </a:lnTo>
                  <a:lnTo>
                    <a:pt x="1485" y="26466"/>
                  </a:lnTo>
                  <a:lnTo>
                    <a:pt x="5575" y="32524"/>
                  </a:lnTo>
                  <a:lnTo>
                    <a:pt x="11633" y="36614"/>
                  </a:lnTo>
                  <a:lnTo>
                    <a:pt x="19050" y="38100"/>
                  </a:lnTo>
                  <a:lnTo>
                    <a:pt x="26454" y="36614"/>
                  </a:lnTo>
                  <a:lnTo>
                    <a:pt x="32512" y="32524"/>
                  </a:lnTo>
                  <a:lnTo>
                    <a:pt x="36601" y="26466"/>
                  </a:lnTo>
                  <a:lnTo>
                    <a:pt x="38100" y="19050"/>
                  </a:lnTo>
                  <a:close/>
                </a:path>
                <a:path w="6016625" h="38100">
                  <a:moveTo>
                    <a:pt x="6016091" y="19050"/>
                  </a:moveTo>
                  <a:lnTo>
                    <a:pt x="6014593" y="11645"/>
                  </a:lnTo>
                  <a:lnTo>
                    <a:pt x="6010503" y="5588"/>
                  </a:lnTo>
                  <a:lnTo>
                    <a:pt x="6004445" y="1498"/>
                  </a:lnTo>
                  <a:lnTo>
                    <a:pt x="5997041" y="0"/>
                  </a:lnTo>
                  <a:lnTo>
                    <a:pt x="5989625" y="1498"/>
                  </a:lnTo>
                  <a:lnTo>
                    <a:pt x="5983567" y="5588"/>
                  </a:lnTo>
                  <a:lnTo>
                    <a:pt x="5979477" y="11645"/>
                  </a:lnTo>
                  <a:lnTo>
                    <a:pt x="5977991" y="19050"/>
                  </a:lnTo>
                  <a:lnTo>
                    <a:pt x="5979477" y="26466"/>
                  </a:lnTo>
                  <a:lnTo>
                    <a:pt x="5983567" y="32524"/>
                  </a:lnTo>
                  <a:lnTo>
                    <a:pt x="5989625" y="36614"/>
                  </a:lnTo>
                  <a:lnTo>
                    <a:pt x="5997041" y="38100"/>
                  </a:lnTo>
                  <a:lnTo>
                    <a:pt x="6004445" y="36614"/>
                  </a:lnTo>
                  <a:lnTo>
                    <a:pt x="6010503" y="32524"/>
                  </a:lnTo>
                  <a:lnTo>
                    <a:pt x="6014593" y="26466"/>
                  </a:lnTo>
                  <a:lnTo>
                    <a:pt x="6016091" y="19050"/>
                  </a:lnTo>
                  <a:close/>
                </a:path>
              </a:pathLst>
            </a:custGeom>
            <a:solidFill>
              <a:srgbClr val="1936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2785008" y="3404171"/>
            <a:ext cx="6016625" cy="38100"/>
            <a:chOff x="2785008" y="3404171"/>
            <a:chExt cx="6016625" cy="38100"/>
          </a:xfrm>
        </p:grpSpPr>
        <p:sp>
          <p:nvSpPr>
            <p:cNvPr id="25" name="object 25"/>
            <p:cNvSpPr/>
            <p:nvPr/>
          </p:nvSpPr>
          <p:spPr>
            <a:xfrm>
              <a:off x="2804058" y="3423221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7991" y="0"/>
                  </a:lnTo>
                </a:path>
              </a:pathLst>
            </a:custGeom>
            <a:ln w="9525">
              <a:solidFill>
                <a:srgbClr val="1936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785008" y="3404171"/>
              <a:ext cx="6016625" cy="38100"/>
            </a:xfrm>
            <a:custGeom>
              <a:avLst/>
              <a:gdLst/>
              <a:ahLst/>
              <a:cxnLst/>
              <a:rect l="l" t="t" r="r" b="b"/>
              <a:pathLst>
                <a:path w="6016625" h="38100">
                  <a:moveTo>
                    <a:pt x="38100" y="19050"/>
                  </a:moveTo>
                  <a:lnTo>
                    <a:pt x="36601" y="11645"/>
                  </a:lnTo>
                  <a:lnTo>
                    <a:pt x="32512" y="5588"/>
                  </a:lnTo>
                  <a:lnTo>
                    <a:pt x="26454" y="1498"/>
                  </a:lnTo>
                  <a:lnTo>
                    <a:pt x="19050" y="0"/>
                  </a:lnTo>
                  <a:lnTo>
                    <a:pt x="11633" y="1498"/>
                  </a:lnTo>
                  <a:lnTo>
                    <a:pt x="5575" y="5588"/>
                  </a:lnTo>
                  <a:lnTo>
                    <a:pt x="1485" y="11645"/>
                  </a:lnTo>
                  <a:lnTo>
                    <a:pt x="0" y="19050"/>
                  </a:lnTo>
                  <a:lnTo>
                    <a:pt x="1485" y="26466"/>
                  </a:lnTo>
                  <a:lnTo>
                    <a:pt x="5575" y="32524"/>
                  </a:lnTo>
                  <a:lnTo>
                    <a:pt x="11633" y="36614"/>
                  </a:lnTo>
                  <a:lnTo>
                    <a:pt x="19050" y="38100"/>
                  </a:lnTo>
                  <a:lnTo>
                    <a:pt x="26454" y="36614"/>
                  </a:lnTo>
                  <a:lnTo>
                    <a:pt x="32512" y="32524"/>
                  </a:lnTo>
                  <a:lnTo>
                    <a:pt x="36601" y="26466"/>
                  </a:lnTo>
                  <a:lnTo>
                    <a:pt x="38100" y="19050"/>
                  </a:lnTo>
                  <a:close/>
                </a:path>
                <a:path w="6016625" h="38100">
                  <a:moveTo>
                    <a:pt x="6016091" y="19050"/>
                  </a:moveTo>
                  <a:lnTo>
                    <a:pt x="6014593" y="11645"/>
                  </a:lnTo>
                  <a:lnTo>
                    <a:pt x="6010503" y="5588"/>
                  </a:lnTo>
                  <a:lnTo>
                    <a:pt x="6004445" y="1498"/>
                  </a:lnTo>
                  <a:lnTo>
                    <a:pt x="5997041" y="0"/>
                  </a:lnTo>
                  <a:lnTo>
                    <a:pt x="5989625" y="1498"/>
                  </a:lnTo>
                  <a:lnTo>
                    <a:pt x="5983567" y="5588"/>
                  </a:lnTo>
                  <a:lnTo>
                    <a:pt x="5979477" y="11645"/>
                  </a:lnTo>
                  <a:lnTo>
                    <a:pt x="5977991" y="19050"/>
                  </a:lnTo>
                  <a:lnTo>
                    <a:pt x="5979477" y="26466"/>
                  </a:lnTo>
                  <a:lnTo>
                    <a:pt x="5983567" y="32524"/>
                  </a:lnTo>
                  <a:lnTo>
                    <a:pt x="5989625" y="36614"/>
                  </a:lnTo>
                  <a:lnTo>
                    <a:pt x="5997041" y="38100"/>
                  </a:lnTo>
                  <a:lnTo>
                    <a:pt x="6004445" y="36614"/>
                  </a:lnTo>
                  <a:lnTo>
                    <a:pt x="6010503" y="32524"/>
                  </a:lnTo>
                  <a:lnTo>
                    <a:pt x="6014593" y="26466"/>
                  </a:lnTo>
                  <a:lnTo>
                    <a:pt x="6016091" y="19050"/>
                  </a:lnTo>
                  <a:close/>
                </a:path>
              </a:pathLst>
            </a:custGeom>
            <a:solidFill>
              <a:srgbClr val="1936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2785008" y="4253991"/>
            <a:ext cx="6016625" cy="38100"/>
            <a:chOff x="2785008" y="4253991"/>
            <a:chExt cx="6016625" cy="38100"/>
          </a:xfrm>
        </p:grpSpPr>
        <p:sp>
          <p:nvSpPr>
            <p:cNvPr id="28" name="object 28"/>
            <p:cNvSpPr/>
            <p:nvPr/>
          </p:nvSpPr>
          <p:spPr>
            <a:xfrm>
              <a:off x="2804058" y="4273041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7991" y="0"/>
                  </a:lnTo>
                </a:path>
              </a:pathLst>
            </a:custGeom>
            <a:ln w="9525">
              <a:solidFill>
                <a:srgbClr val="1936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785008" y="4254004"/>
              <a:ext cx="6016625" cy="38100"/>
            </a:xfrm>
            <a:custGeom>
              <a:avLst/>
              <a:gdLst/>
              <a:ahLst/>
              <a:cxnLst/>
              <a:rect l="l" t="t" r="r" b="b"/>
              <a:pathLst>
                <a:path w="6016625" h="38100">
                  <a:moveTo>
                    <a:pt x="38100" y="19050"/>
                  </a:moveTo>
                  <a:lnTo>
                    <a:pt x="36601" y="11633"/>
                  </a:lnTo>
                  <a:lnTo>
                    <a:pt x="32512" y="5575"/>
                  </a:lnTo>
                  <a:lnTo>
                    <a:pt x="26454" y="1485"/>
                  </a:lnTo>
                  <a:lnTo>
                    <a:pt x="19050" y="0"/>
                  </a:lnTo>
                  <a:lnTo>
                    <a:pt x="11633" y="1485"/>
                  </a:lnTo>
                  <a:lnTo>
                    <a:pt x="5575" y="5575"/>
                  </a:lnTo>
                  <a:lnTo>
                    <a:pt x="1485" y="11633"/>
                  </a:lnTo>
                  <a:lnTo>
                    <a:pt x="0" y="19050"/>
                  </a:lnTo>
                  <a:lnTo>
                    <a:pt x="1485" y="26454"/>
                  </a:lnTo>
                  <a:lnTo>
                    <a:pt x="5575" y="32512"/>
                  </a:lnTo>
                  <a:lnTo>
                    <a:pt x="11633" y="36601"/>
                  </a:lnTo>
                  <a:lnTo>
                    <a:pt x="19050" y="38100"/>
                  </a:lnTo>
                  <a:lnTo>
                    <a:pt x="26454" y="36601"/>
                  </a:lnTo>
                  <a:lnTo>
                    <a:pt x="32512" y="32512"/>
                  </a:lnTo>
                  <a:lnTo>
                    <a:pt x="36601" y="26454"/>
                  </a:lnTo>
                  <a:lnTo>
                    <a:pt x="38100" y="19050"/>
                  </a:lnTo>
                  <a:close/>
                </a:path>
                <a:path w="6016625" h="38100">
                  <a:moveTo>
                    <a:pt x="6016091" y="19050"/>
                  </a:moveTo>
                  <a:lnTo>
                    <a:pt x="6014593" y="11633"/>
                  </a:lnTo>
                  <a:lnTo>
                    <a:pt x="6010503" y="5575"/>
                  </a:lnTo>
                  <a:lnTo>
                    <a:pt x="6004445" y="1485"/>
                  </a:lnTo>
                  <a:lnTo>
                    <a:pt x="5997041" y="0"/>
                  </a:lnTo>
                  <a:lnTo>
                    <a:pt x="5989625" y="1485"/>
                  </a:lnTo>
                  <a:lnTo>
                    <a:pt x="5983567" y="5575"/>
                  </a:lnTo>
                  <a:lnTo>
                    <a:pt x="5979477" y="11633"/>
                  </a:lnTo>
                  <a:lnTo>
                    <a:pt x="5977991" y="19050"/>
                  </a:lnTo>
                  <a:lnTo>
                    <a:pt x="5979477" y="26454"/>
                  </a:lnTo>
                  <a:lnTo>
                    <a:pt x="5983567" y="32512"/>
                  </a:lnTo>
                  <a:lnTo>
                    <a:pt x="5989625" y="36601"/>
                  </a:lnTo>
                  <a:lnTo>
                    <a:pt x="5997041" y="38100"/>
                  </a:lnTo>
                  <a:lnTo>
                    <a:pt x="6004445" y="36601"/>
                  </a:lnTo>
                  <a:lnTo>
                    <a:pt x="6010503" y="32512"/>
                  </a:lnTo>
                  <a:lnTo>
                    <a:pt x="6014593" y="26454"/>
                  </a:lnTo>
                  <a:lnTo>
                    <a:pt x="6016091" y="19050"/>
                  </a:lnTo>
                  <a:close/>
                </a:path>
              </a:pathLst>
            </a:custGeom>
            <a:solidFill>
              <a:srgbClr val="1936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2785008" y="5093627"/>
            <a:ext cx="6016625" cy="38100"/>
            <a:chOff x="2785008" y="5093627"/>
            <a:chExt cx="6016625" cy="38100"/>
          </a:xfrm>
        </p:grpSpPr>
        <p:sp>
          <p:nvSpPr>
            <p:cNvPr id="31" name="object 31"/>
            <p:cNvSpPr/>
            <p:nvPr/>
          </p:nvSpPr>
          <p:spPr>
            <a:xfrm>
              <a:off x="2804058" y="5112677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7991" y="0"/>
                  </a:lnTo>
                </a:path>
              </a:pathLst>
            </a:custGeom>
            <a:ln w="9525">
              <a:solidFill>
                <a:srgbClr val="1936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785008" y="5093626"/>
              <a:ext cx="6016625" cy="38100"/>
            </a:xfrm>
            <a:custGeom>
              <a:avLst/>
              <a:gdLst/>
              <a:ahLst/>
              <a:cxnLst/>
              <a:rect l="l" t="t" r="r" b="b"/>
              <a:pathLst>
                <a:path w="6016625" h="38100">
                  <a:moveTo>
                    <a:pt x="38100" y="19050"/>
                  </a:moveTo>
                  <a:lnTo>
                    <a:pt x="36601" y="11645"/>
                  </a:lnTo>
                  <a:lnTo>
                    <a:pt x="32512" y="5588"/>
                  </a:lnTo>
                  <a:lnTo>
                    <a:pt x="26454" y="1498"/>
                  </a:lnTo>
                  <a:lnTo>
                    <a:pt x="19050" y="0"/>
                  </a:lnTo>
                  <a:lnTo>
                    <a:pt x="11633" y="1498"/>
                  </a:lnTo>
                  <a:lnTo>
                    <a:pt x="5575" y="5588"/>
                  </a:lnTo>
                  <a:lnTo>
                    <a:pt x="1485" y="11645"/>
                  </a:lnTo>
                  <a:lnTo>
                    <a:pt x="0" y="19050"/>
                  </a:lnTo>
                  <a:lnTo>
                    <a:pt x="1485" y="26466"/>
                  </a:lnTo>
                  <a:lnTo>
                    <a:pt x="5575" y="32524"/>
                  </a:lnTo>
                  <a:lnTo>
                    <a:pt x="11633" y="36614"/>
                  </a:lnTo>
                  <a:lnTo>
                    <a:pt x="19050" y="38100"/>
                  </a:lnTo>
                  <a:lnTo>
                    <a:pt x="26454" y="36614"/>
                  </a:lnTo>
                  <a:lnTo>
                    <a:pt x="32512" y="32524"/>
                  </a:lnTo>
                  <a:lnTo>
                    <a:pt x="36601" y="26466"/>
                  </a:lnTo>
                  <a:lnTo>
                    <a:pt x="38100" y="19050"/>
                  </a:lnTo>
                  <a:close/>
                </a:path>
                <a:path w="6016625" h="38100">
                  <a:moveTo>
                    <a:pt x="6016091" y="19050"/>
                  </a:moveTo>
                  <a:lnTo>
                    <a:pt x="6014593" y="11645"/>
                  </a:lnTo>
                  <a:lnTo>
                    <a:pt x="6010503" y="5588"/>
                  </a:lnTo>
                  <a:lnTo>
                    <a:pt x="6004445" y="1498"/>
                  </a:lnTo>
                  <a:lnTo>
                    <a:pt x="5997041" y="0"/>
                  </a:lnTo>
                  <a:lnTo>
                    <a:pt x="5989625" y="1498"/>
                  </a:lnTo>
                  <a:lnTo>
                    <a:pt x="5983567" y="5588"/>
                  </a:lnTo>
                  <a:lnTo>
                    <a:pt x="5979477" y="11645"/>
                  </a:lnTo>
                  <a:lnTo>
                    <a:pt x="5977991" y="19050"/>
                  </a:lnTo>
                  <a:lnTo>
                    <a:pt x="5979477" y="26466"/>
                  </a:lnTo>
                  <a:lnTo>
                    <a:pt x="5983567" y="32524"/>
                  </a:lnTo>
                  <a:lnTo>
                    <a:pt x="5989625" y="36614"/>
                  </a:lnTo>
                  <a:lnTo>
                    <a:pt x="5997041" y="38100"/>
                  </a:lnTo>
                  <a:lnTo>
                    <a:pt x="6004445" y="36614"/>
                  </a:lnTo>
                  <a:lnTo>
                    <a:pt x="6010503" y="32524"/>
                  </a:lnTo>
                  <a:lnTo>
                    <a:pt x="6014593" y="26466"/>
                  </a:lnTo>
                  <a:lnTo>
                    <a:pt x="6016091" y="19050"/>
                  </a:lnTo>
                  <a:close/>
                </a:path>
              </a:pathLst>
            </a:custGeom>
            <a:solidFill>
              <a:srgbClr val="1936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2785008" y="5954915"/>
            <a:ext cx="6016625" cy="38100"/>
            <a:chOff x="2785008" y="5954915"/>
            <a:chExt cx="6016625" cy="38100"/>
          </a:xfrm>
        </p:grpSpPr>
        <p:sp>
          <p:nvSpPr>
            <p:cNvPr id="34" name="object 34"/>
            <p:cNvSpPr/>
            <p:nvPr/>
          </p:nvSpPr>
          <p:spPr>
            <a:xfrm>
              <a:off x="2804058" y="5973965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7991" y="0"/>
                  </a:lnTo>
                </a:path>
              </a:pathLst>
            </a:custGeom>
            <a:ln w="9525">
              <a:solidFill>
                <a:srgbClr val="1936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785008" y="5954915"/>
              <a:ext cx="6016625" cy="38100"/>
            </a:xfrm>
            <a:custGeom>
              <a:avLst/>
              <a:gdLst/>
              <a:ahLst/>
              <a:cxnLst/>
              <a:rect l="l" t="t" r="r" b="b"/>
              <a:pathLst>
                <a:path w="6016625" h="38100">
                  <a:moveTo>
                    <a:pt x="38100" y="19050"/>
                  </a:moveTo>
                  <a:lnTo>
                    <a:pt x="36601" y="11645"/>
                  </a:lnTo>
                  <a:lnTo>
                    <a:pt x="32512" y="5588"/>
                  </a:lnTo>
                  <a:lnTo>
                    <a:pt x="26454" y="1498"/>
                  </a:lnTo>
                  <a:lnTo>
                    <a:pt x="19050" y="0"/>
                  </a:lnTo>
                  <a:lnTo>
                    <a:pt x="11633" y="1498"/>
                  </a:lnTo>
                  <a:lnTo>
                    <a:pt x="5575" y="5588"/>
                  </a:lnTo>
                  <a:lnTo>
                    <a:pt x="1485" y="11645"/>
                  </a:lnTo>
                  <a:lnTo>
                    <a:pt x="0" y="19050"/>
                  </a:lnTo>
                  <a:lnTo>
                    <a:pt x="1485" y="26466"/>
                  </a:lnTo>
                  <a:lnTo>
                    <a:pt x="5575" y="32524"/>
                  </a:lnTo>
                  <a:lnTo>
                    <a:pt x="11633" y="36614"/>
                  </a:lnTo>
                  <a:lnTo>
                    <a:pt x="19050" y="38100"/>
                  </a:lnTo>
                  <a:lnTo>
                    <a:pt x="26454" y="36614"/>
                  </a:lnTo>
                  <a:lnTo>
                    <a:pt x="32512" y="32524"/>
                  </a:lnTo>
                  <a:lnTo>
                    <a:pt x="36601" y="26466"/>
                  </a:lnTo>
                  <a:lnTo>
                    <a:pt x="38100" y="19050"/>
                  </a:lnTo>
                  <a:close/>
                </a:path>
                <a:path w="6016625" h="38100">
                  <a:moveTo>
                    <a:pt x="6016091" y="19050"/>
                  </a:moveTo>
                  <a:lnTo>
                    <a:pt x="6014593" y="11645"/>
                  </a:lnTo>
                  <a:lnTo>
                    <a:pt x="6010503" y="5588"/>
                  </a:lnTo>
                  <a:lnTo>
                    <a:pt x="6004445" y="1498"/>
                  </a:lnTo>
                  <a:lnTo>
                    <a:pt x="5997041" y="0"/>
                  </a:lnTo>
                  <a:lnTo>
                    <a:pt x="5989625" y="1498"/>
                  </a:lnTo>
                  <a:lnTo>
                    <a:pt x="5983567" y="5588"/>
                  </a:lnTo>
                  <a:lnTo>
                    <a:pt x="5979477" y="11645"/>
                  </a:lnTo>
                  <a:lnTo>
                    <a:pt x="5977991" y="19050"/>
                  </a:lnTo>
                  <a:lnTo>
                    <a:pt x="5979477" y="26466"/>
                  </a:lnTo>
                  <a:lnTo>
                    <a:pt x="5983567" y="32524"/>
                  </a:lnTo>
                  <a:lnTo>
                    <a:pt x="5989625" y="36614"/>
                  </a:lnTo>
                  <a:lnTo>
                    <a:pt x="5997041" y="38100"/>
                  </a:lnTo>
                  <a:lnTo>
                    <a:pt x="6004445" y="36614"/>
                  </a:lnTo>
                  <a:lnTo>
                    <a:pt x="6010503" y="32524"/>
                  </a:lnTo>
                  <a:lnTo>
                    <a:pt x="6014593" y="26466"/>
                  </a:lnTo>
                  <a:lnTo>
                    <a:pt x="6016091" y="19050"/>
                  </a:lnTo>
                  <a:close/>
                </a:path>
              </a:pathLst>
            </a:custGeom>
            <a:solidFill>
              <a:srgbClr val="1936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20"/>
              </a:spcBef>
            </a:pPr>
            <a:r>
              <a:rPr dirty="0"/>
              <a:t>Power</a:t>
            </a:r>
            <a:r>
              <a:rPr spc="-30" dirty="0"/>
              <a:t> </a:t>
            </a:r>
            <a:r>
              <a:rPr dirty="0"/>
              <a:t>On.</a:t>
            </a:r>
            <a:r>
              <a:rPr spc="-30" dirty="0"/>
              <a:t> </a:t>
            </a:r>
            <a:r>
              <a:rPr dirty="0"/>
              <a:t>Peace</a:t>
            </a:r>
            <a:r>
              <a:rPr spc="-3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-20" dirty="0"/>
              <a:t>Mind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9896" y="2990697"/>
            <a:ext cx="4128203" cy="9121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00"/>
              </a:lnSpc>
              <a:spcBef>
                <a:spcPts val="100"/>
              </a:spcBef>
            </a:pPr>
            <a:r>
              <a:rPr lang="en-GB" sz="2000" b="1" dirty="0" err="1">
                <a:solidFill>
                  <a:srgbClr val="DE291F"/>
                </a:solidFill>
                <a:latin typeface="Roboto"/>
                <a:cs typeface="Roboto"/>
              </a:rPr>
              <a:t>Kontinuirani</a:t>
            </a:r>
            <a:r>
              <a:rPr lang="en-GB" sz="2000" b="1" dirty="0">
                <a:solidFill>
                  <a:srgbClr val="DE291F"/>
                </a:solidFill>
                <a:latin typeface="Roboto"/>
                <a:cs typeface="Roboto"/>
              </a:rPr>
              <a:t> </a:t>
            </a:r>
            <a:r>
              <a:rPr lang="en-GB" sz="2000" b="1" dirty="0" err="1">
                <a:solidFill>
                  <a:srgbClr val="DE291F"/>
                </a:solidFill>
                <a:latin typeface="Roboto"/>
                <a:cs typeface="Roboto"/>
              </a:rPr>
              <a:t>termički</a:t>
            </a:r>
            <a:r>
              <a:rPr lang="en-GB" sz="2000" b="1" dirty="0">
                <a:solidFill>
                  <a:srgbClr val="DE291F"/>
                </a:solidFill>
                <a:latin typeface="Roboto"/>
                <a:cs typeface="Roboto"/>
              </a:rPr>
              <a:t> </a:t>
            </a:r>
            <a:r>
              <a:rPr lang="en-GB" sz="2000" b="1" dirty="0" err="1">
                <a:solidFill>
                  <a:srgbClr val="DE291F"/>
                </a:solidFill>
                <a:latin typeface="Roboto"/>
                <a:cs typeface="Roboto"/>
              </a:rPr>
              <a:t>nadzor</a:t>
            </a:r>
            <a:endParaRPr lang="sr-Latn-RS" sz="2000" b="1" dirty="0">
              <a:solidFill>
                <a:srgbClr val="DE291F"/>
              </a:solidFill>
              <a:latin typeface="Roboto"/>
              <a:cs typeface="Roboto"/>
            </a:endParaRPr>
          </a:p>
          <a:p>
            <a:pPr marL="12700">
              <a:lnSpc>
                <a:spcPts val="2400"/>
              </a:lnSpc>
              <a:spcBef>
                <a:spcPts val="100"/>
              </a:spcBef>
            </a:pPr>
            <a:r>
              <a:rPr lang="en-GB" sz="1250" spc="-35" dirty="0" err="1">
                <a:solidFill>
                  <a:srgbClr val="706F6F"/>
                </a:solidFill>
                <a:latin typeface="Roboto"/>
                <a:cs typeface="Roboto"/>
              </a:rPr>
              <a:t>Povećajte</a:t>
            </a:r>
            <a:r>
              <a:rPr lang="en-GB" sz="1250" spc="-35" dirty="0">
                <a:solidFill>
                  <a:srgbClr val="706F6F"/>
                </a:solidFill>
                <a:latin typeface="Roboto"/>
                <a:cs typeface="Roboto"/>
              </a:rPr>
              <a:t> </a:t>
            </a:r>
            <a:r>
              <a:rPr lang="en-GB" sz="1250" spc="-35" dirty="0" err="1">
                <a:solidFill>
                  <a:srgbClr val="706F6F"/>
                </a:solidFill>
                <a:latin typeface="Roboto"/>
                <a:cs typeface="Roboto"/>
              </a:rPr>
              <a:t>bezbednost</a:t>
            </a:r>
            <a:r>
              <a:rPr lang="en-GB" sz="1250" spc="-35" dirty="0">
                <a:solidFill>
                  <a:srgbClr val="706F6F"/>
                </a:solidFill>
                <a:latin typeface="Roboto"/>
                <a:cs typeface="Roboto"/>
              </a:rPr>
              <a:t> </a:t>
            </a:r>
            <a:r>
              <a:rPr lang="en-GB" sz="1250" spc="-35" dirty="0" err="1">
                <a:solidFill>
                  <a:srgbClr val="706F6F"/>
                </a:solidFill>
                <a:latin typeface="Roboto"/>
                <a:cs typeface="Roboto"/>
              </a:rPr>
              <a:t>osoblja</a:t>
            </a:r>
            <a:r>
              <a:rPr lang="en-GB" sz="1250" spc="-35" dirty="0">
                <a:solidFill>
                  <a:srgbClr val="706F6F"/>
                </a:solidFill>
                <a:latin typeface="Roboto"/>
                <a:cs typeface="Roboto"/>
              </a:rPr>
              <a:t> </a:t>
            </a:r>
            <a:r>
              <a:rPr lang="en-GB" sz="1250" spc="-35" dirty="0" err="1">
                <a:solidFill>
                  <a:srgbClr val="706F6F"/>
                </a:solidFill>
                <a:latin typeface="Roboto"/>
                <a:cs typeface="Roboto"/>
              </a:rPr>
              <a:t>smanjenjem</a:t>
            </a:r>
            <a:r>
              <a:rPr lang="en-GB" sz="1250" spc="-35" dirty="0">
                <a:solidFill>
                  <a:srgbClr val="706F6F"/>
                </a:solidFill>
                <a:latin typeface="Roboto"/>
                <a:cs typeface="Roboto"/>
              </a:rPr>
              <a:t> </a:t>
            </a:r>
            <a:r>
              <a:rPr lang="en-GB" sz="1250" spc="-35" dirty="0" err="1">
                <a:solidFill>
                  <a:srgbClr val="706F6F"/>
                </a:solidFill>
                <a:latin typeface="Roboto"/>
                <a:cs typeface="Roboto"/>
              </a:rPr>
              <a:t>interakcije</a:t>
            </a:r>
            <a:r>
              <a:rPr lang="en-GB" sz="1250" spc="-35" dirty="0">
                <a:solidFill>
                  <a:srgbClr val="706F6F"/>
                </a:solidFill>
                <a:latin typeface="Roboto"/>
                <a:cs typeface="Roboto"/>
              </a:rPr>
              <a:t> sa </a:t>
            </a:r>
            <a:r>
              <a:rPr lang="en-GB" sz="1250" spc="-35" dirty="0" err="1">
                <a:solidFill>
                  <a:srgbClr val="706F6F"/>
                </a:solidFill>
                <a:latin typeface="Roboto"/>
                <a:cs typeface="Roboto"/>
              </a:rPr>
              <a:t>potencijalnim</a:t>
            </a:r>
            <a:r>
              <a:rPr lang="en-GB" sz="1250" spc="-35" dirty="0">
                <a:solidFill>
                  <a:srgbClr val="706F6F"/>
                </a:solidFill>
                <a:latin typeface="Roboto"/>
                <a:cs typeface="Roboto"/>
              </a:rPr>
              <a:t> </a:t>
            </a:r>
            <a:r>
              <a:rPr lang="en-GB" sz="1250" spc="-35" dirty="0" err="1">
                <a:solidFill>
                  <a:srgbClr val="706F6F"/>
                </a:solidFill>
                <a:latin typeface="Roboto"/>
                <a:cs typeface="Roboto"/>
              </a:rPr>
              <a:t>opasnostima</a:t>
            </a:r>
            <a:r>
              <a:rPr lang="en-GB" sz="1250" spc="-35" dirty="0">
                <a:solidFill>
                  <a:srgbClr val="706F6F"/>
                </a:solidFill>
                <a:latin typeface="Roboto"/>
                <a:cs typeface="Roboto"/>
              </a:rPr>
              <a:t>.</a:t>
            </a:r>
            <a:endParaRPr sz="1250" dirty="0">
              <a:latin typeface="Roboto"/>
              <a:cs typeface="Robo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171975" y="5775909"/>
            <a:ext cx="2606040" cy="38100"/>
            <a:chOff x="4171975" y="5775909"/>
            <a:chExt cx="2606040" cy="38100"/>
          </a:xfrm>
        </p:grpSpPr>
        <p:sp>
          <p:nvSpPr>
            <p:cNvPr id="4" name="object 4"/>
            <p:cNvSpPr/>
            <p:nvPr/>
          </p:nvSpPr>
          <p:spPr>
            <a:xfrm>
              <a:off x="4191038" y="5794959"/>
              <a:ext cx="2567940" cy="0"/>
            </a:xfrm>
            <a:custGeom>
              <a:avLst/>
              <a:gdLst/>
              <a:ahLst/>
              <a:cxnLst/>
              <a:rect l="l" t="t" r="r" b="b"/>
              <a:pathLst>
                <a:path w="2567940">
                  <a:moveTo>
                    <a:pt x="2567686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5D5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71975" y="5775908"/>
              <a:ext cx="2606040" cy="38100"/>
            </a:xfrm>
            <a:custGeom>
              <a:avLst/>
              <a:gdLst/>
              <a:ahLst/>
              <a:cxnLst/>
              <a:rect l="l" t="t" r="r" b="b"/>
              <a:pathLst>
                <a:path w="2606040" h="38100">
                  <a:moveTo>
                    <a:pt x="38100" y="19050"/>
                  </a:moveTo>
                  <a:lnTo>
                    <a:pt x="36601" y="11645"/>
                  </a:lnTo>
                  <a:lnTo>
                    <a:pt x="32512" y="5588"/>
                  </a:lnTo>
                  <a:lnTo>
                    <a:pt x="26454" y="1498"/>
                  </a:lnTo>
                  <a:lnTo>
                    <a:pt x="19050" y="0"/>
                  </a:lnTo>
                  <a:lnTo>
                    <a:pt x="11633" y="1498"/>
                  </a:lnTo>
                  <a:lnTo>
                    <a:pt x="5575" y="5588"/>
                  </a:lnTo>
                  <a:lnTo>
                    <a:pt x="1485" y="11645"/>
                  </a:lnTo>
                  <a:lnTo>
                    <a:pt x="0" y="19050"/>
                  </a:lnTo>
                  <a:lnTo>
                    <a:pt x="1485" y="26466"/>
                  </a:lnTo>
                  <a:lnTo>
                    <a:pt x="5575" y="32524"/>
                  </a:lnTo>
                  <a:lnTo>
                    <a:pt x="11633" y="36614"/>
                  </a:lnTo>
                  <a:lnTo>
                    <a:pt x="19050" y="38100"/>
                  </a:lnTo>
                  <a:lnTo>
                    <a:pt x="26454" y="36614"/>
                  </a:lnTo>
                  <a:lnTo>
                    <a:pt x="32512" y="32524"/>
                  </a:lnTo>
                  <a:lnTo>
                    <a:pt x="36601" y="26466"/>
                  </a:lnTo>
                  <a:lnTo>
                    <a:pt x="38100" y="19050"/>
                  </a:lnTo>
                  <a:close/>
                </a:path>
                <a:path w="2606040" h="38100">
                  <a:moveTo>
                    <a:pt x="2605798" y="19050"/>
                  </a:moveTo>
                  <a:lnTo>
                    <a:pt x="2604300" y="11645"/>
                  </a:lnTo>
                  <a:lnTo>
                    <a:pt x="2600210" y="5588"/>
                  </a:lnTo>
                  <a:lnTo>
                    <a:pt x="2594152" y="1498"/>
                  </a:lnTo>
                  <a:lnTo>
                    <a:pt x="2586748" y="0"/>
                  </a:lnTo>
                  <a:lnTo>
                    <a:pt x="2579332" y="1498"/>
                  </a:lnTo>
                  <a:lnTo>
                    <a:pt x="2573274" y="5588"/>
                  </a:lnTo>
                  <a:lnTo>
                    <a:pt x="2569184" y="11645"/>
                  </a:lnTo>
                  <a:lnTo>
                    <a:pt x="2567698" y="19050"/>
                  </a:lnTo>
                  <a:lnTo>
                    <a:pt x="2569184" y="26466"/>
                  </a:lnTo>
                  <a:lnTo>
                    <a:pt x="2573274" y="32524"/>
                  </a:lnTo>
                  <a:lnTo>
                    <a:pt x="2579332" y="36614"/>
                  </a:lnTo>
                  <a:lnTo>
                    <a:pt x="2586748" y="38100"/>
                  </a:lnTo>
                  <a:lnTo>
                    <a:pt x="2594152" y="36614"/>
                  </a:lnTo>
                  <a:lnTo>
                    <a:pt x="2600210" y="32524"/>
                  </a:lnTo>
                  <a:lnTo>
                    <a:pt x="2604300" y="26466"/>
                  </a:lnTo>
                  <a:lnTo>
                    <a:pt x="2605798" y="1905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77300" y="4345795"/>
            <a:ext cx="2325370" cy="1410771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lang="sr-Latn-RS" sz="2800" b="1" dirty="0">
                <a:solidFill>
                  <a:srgbClr val="19365E"/>
                </a:solidFill>
                <a:latin typeface="Roboto"/>
                <a:cs typeface="Roboto"/>
              </a:rPr>
              <a:t>Za inženjere</a:t>
            </a:r>
            <a:endParaRPr sz="2800" dirty="0">
              <a:latin typeface="Roboto"/>
              <a:cs typeface="Roboto"/>
            </a:endParaRPr>
          </a:p>
          <a:p>
            <a:pPr marL="24130" marR="5080">
              <a:lnSpc>
                <a:spcPct val="108300"/>
              </a:lnSpc>
              <a:spcBef>
                <a:spcPts val="235"/>
              </a:spcBef>
            </a:pPr>
            <a:r>
              <a:rPr lang="sr-Latn-RS" sz="1000" dirty="0">
                <a:solidFill>
                  <a:srgbClr val="4B4B4B"/>
                </a:solidFill>
                <a:latin typeface="Roboto"/>
                <a:cs typeface="Roboto"/>
              </a:rPr>
              <a:t>Elektro i</a:t>
            </a:r>
            <a:r>
              <a:rPr lang="en-GB" sz="1000" dirty="0" err="1">
                <a:solidFill>
                  <a:srgbClr val="4B4B4B"/>
                </a:solidFill>
                <a:latin typeface="Roboto"/>
                <a:cs typeface="Roboto"/>
              </a:rPr>
              <a:t>nženjeri</a:t>
            </a:r>
            <a:r>
              <a:rPr lang="en-GB" sz="1000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1000" dirty="0" err="1">
                <a:solidFill>
                  <a:srgbClr val="4B4B4B"/>
                </a:solidFill>
                <a:latin typeface="Roboto"/>
                <a:cs typeface="Roboto"/>
              </a:rPr>
              <a:t>moraju</a:t>
            </a:r>
            <a:r>
              <a:rPr lang="en-GB" sz="1000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1000" dirty="0" err="1">
                <a:solidFill>
                  <a:srgbClr val="4B4B4B"/>
                </a:solidFill>
                <a:latin typeface="Roboto"/>
                <a:cs typeface="Roboto"/>
              </a:rPr>
              <a:t>održavati</a:t>
            </a:r>
            <a:r>
              <a:rPr lang="en-GB" sz="1000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sr-Latn-RS" sz="1000" dirty="0">
                <a:solidFill>
                  <a:srgbClr val="4B4B4B"/>
                </a:solidFill>
                <a:latin typeface="Roboto"/>
                <a:cs typeface="Roboto"/>
              </a:rPr>
              <a:t>bezbednost, stabilnost i funkcionalnost sistema,</a:t>
            </a:r>
            <a:r>
              <a:rPr lang="en-GB" sz="1000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1000" dirty="0" err="1">
                <a:solidFill>
                  <a:srgbClr val="4B4B4B"/>
                </a:solidFill>
                <a:latin typeface="Roboto"/>
                <a:cs typeface="Roboto"/>
              </a:rPr>
              <a:t>uključujući</a:t>
            </a:r>
            <a:r>
              <a:rPr lang="en-GB" sz="1000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sr-Latn-RS" sz="1000" dirty="0">
                <a:solidFill>
                  <a:srgbClr val="4B4B4B"/>
                </a:solidFill>
                <a:latin typeface="Roboto"/>
                <a:cs typeface="Roboto"/>
              </a:rPr>
              <a:t>data </a:t>
            </a:r>
            <a:r>
              <a:rPr lang="en-GB" sz="1000" dirty="0">
                <a:solidFill>
                  <a:srgbClr val="4B4B4B"/>
                </a:solidFill>
                <a:latin typeface="Roboto"/>
                <a:cs typeface="Roboto"/>
              </a:rPr>
              <a:t>centre, </a:t>
            </a:r>
            <a:r>
              <a:rPr lang="en-GB" sz="1000" dirty="0" err="1">
                <a:solidFill>
                  <a:srgbClr val="4B4B4B"/>
                </a:solidFill>
                <a:latin typeface="Roboto"/>
                <a:cs typeface="Roboto"/>
              </a:rPr>
              <a:t>postrojenja</a:t>
            </a:r>
            <a:r>
              <a:rPr lang="en-GB" sz="1000" dirty="0">
                <a:solidFill>
                  <a:srgbClr val="4B4B4B"/>
                </a:solidFill>
                <a:latin typeface="Roboto"/>
                <a:cs typeface="Roboto"/>
              </a:rPr>
              <a:t> za </a:t>
            </a:r>
            <a:r>
              <a:rPr lang="en-GB" sz="1000" dirty="0" err="1">
                <a:solidFill>
                  <a:srgbClr val="4B4B4B"/>
                </a:solidFill>
                <a:latin typeface="Roboto"/>
                <a:cs typeface="Roboto"/>
              </a:rPr>
              <a:t>naftu</a:t>
            </a:r>
            <a:r>
              <a:rPr lang="en-GB" sz="1000" dirty="0">
                <a:solidFill>
                  <a:srgbClr val="4B4B4B"/>
                </a:solidFill>
                <a:latin typeface="Roboto"/>
                <a:cs typeface="Roboto"/>
              </a:rPr>
              <a:t> i gas </a:t>
            </a:r>
            <a:r>
              <a:rPr lang="en-GB" sz="1000" dirty="0" err="1">
                <a:solidFill>
                  <a:srgbClr val="4B4B4B"/>
                </a:solidFill>
                <a:latin typeface="Roboto"/>
                <a:cs typeface="Roboto"/>
              </a:rPr>
              <a:t>ili</a:t>
            </a:r>
            <a:r>
              <a:rPr lang="en-GB" sz="1000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1000" dirty="0" err="1">
                <a:solidFill>
                  <a:srgbClr val="4B4B4B"/>
                </a:solidFill>
                <a:latin typeface="Roboto"/>
                <a:cs typeface="Roboto"/>
              </a:rPr>
              <a:t>proizvodna</a:t>
            </a:r>
            <a:r>
              <a:rPr lang="en-GB" sz="1000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1000" dirty="0" err="1">
                <a:solidFill>
                  <a:srgbClr val="4B4B4B"/>
                </a:solidFill>
                <a:latin typeface="Roboto"/>
                <a:cs typeface="Roboto"/>
              </a:rPr>
              <a:t>postrojenja</a:t>
            </a:r>
            <a:r>
              <a:rPr lang="en-GB" sz="1000" dirty="0">
                <a:solidFill>
                  <a:srgbClr val="4B4B4B"/>
                </a:solidFill>
                <a:latin typeface="Roboto"/>
                <a:cs typeface="Roboto"/>
              </a:rPr>
              <a:t>.</a:t>
            </a:r>
            <a:endParaRPr sz="1000" dirty="0">
              <a:latin typeface="Roboto"/>
              <a:cs typeface="Robo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60126" y="4603660"/>
            <a:ext cx="2367280" cy="1154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1500" b="1" dirty="0">
                <a:solidFill>
                  <a:srgbClr val="19365E"/>
                </a:solidFill>
                <a:latin typeface="Roboto"/>
                <a:cs typeface="Roboto"/>
              </a:rPr>
              <a:t>Povećanje bezbedosti</a:t>
            </a:r>
            <a:endParaRPr sz="1500" dirty="0">
              <a:latin typeface="Roboto"/>
              <a:cs typeface="Roboto"/>
            </a:endParaRPr>
          </a:p>
          <a:p>
            <a:pPr marL="16510" marR="5080">
              <a:lnSpc>
                <a:spcPct val="108300"/>
              </a:lnSpc>
              <a:spcBef>
                <a:spcPts val="700"/>
              </a:spcBef>
            </a:pPr>
            <a:r>
              <a:rPr lang="en-GB" sz="1000" dirty="0" err="1">
                <a:solidFill>
                  <a:srgbClr val="4B4B4B"/>
                </a:solidFill>
                <a:latin typeface="Roboto"/>
                <a:cs typeface="Roboto"/>
              </a:rPr>
              <a:t>Stvaranje</a:t>
            </a:r>
            <a:r>
              <a:rPr lang="en-GB" sz="1000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1000" dirty="0" err="1">
                <a:solidFill>
                  <a:srgbClr val="4B4B4B"/>
                </a:solidFill>
                <a:latin typeface="Roboto"/>
                <a:cs typeface="Roboto"/>
              </a:rPr>
              <a:t>bezbednog</a:t>
            </a:r>
            <a:r>
              <a:rPr lang="en-GB" sz="1000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1000" dirty="0" err="1">
                <a:solidFill>
                  <a:srgbClr val="4B4B4B"/>
                </a:solidFill>
                <a:latin typeface="Roboto"/>
                <a:cs typeface="Roboto"/>
              </a:rPr>
              <a:t>okruženja</a:t>
            </a:r>
            <a:r>
              <a:rPr lang="en-GB" sz="1000" dirty="0">
                <a:solidFill>
                  <a:srgbClr val="4B4B4B"/>
                </a:solidFill>
                <a:latin typeface="Roboto"/>
                <a:cs typeface="Roboto"/>
              </a:rPr>
              <a:t> je od </a:t>
            </a:r>
            <a:r>
              <a:rPr lang="en-GB" sz="1000" dirty="0" err="1">
                <a:solidFill>
                  <a:srgbClr val="4B4B4B"/>
                </a:solidFill>
                <a:latin typeface="Roboto"/>
                <a:cs typeface="Roboto"/>
              </a:rPr>
              <a:t>suštinskog</a:t>
            </a:r>
            <a:r>
              <a:rPr lang="en-GB" sz="1000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1000" dirty="0" err="1">
                <a:solidFill>
                  <a:srgbClr val="4B4B4B"/>
                </a:solidFill>
                <a:latin typeface="Roboto"/>
                <a:cs typeface="Roboto"/>
              </a:rPr>
              <a:t>značaja</a:t>
            </a:r>
            <a:r>
              <a:rPr lang="en-GB" sz="1000" dirty="0">
                <a:solidFill>
                  <a:srgbClr val="4B4B4B"/>
                </a:solidFill>
                <a:latin typeface="Roboto"/>
                <a:cs typeface="Roboto"/>
              </a:rPr>
              <a:t> za </a:t>
            </a:r>
            <a:r>
              <a:rPr lang="en-GB" sz="1000" dirty="0" err="1">
                <a:solidFill>
                  <a:srgbClr val="4B4B4B"/>
                </a:solidFill>
                <a:latin typeface="Roboto"/>
                <a:cs typeface="Roboto"/>
              </a:rPr>
              <a:t>inženjere</a:t>
            </a:r>
            <a:r>
              <a:rPr lang="en-GB" sz="1000" dirty="0">
                <a:solidFill>
                  <a:srgbClr val="4B4B4B"/>
                </a:solidFill>
                <a:latin typeface="Roboto"/>
                <a:cs typeface="Roboto"/>
              </a:rPr>
              <a:t> i </a:t>
            </a:r>
            <a:r>
              <a:rPr lang="en-GB" sz="1000" dirty="0" err="1">
                <a:solidFill>
                  <a:srgbClr val="4B4B4B"/>
                </a:solidFill>
                <a:latin typeface="Roboto"/>
                <a:cs typeface="Roboto"/>
              </a:rPr>
              <a:t>njihove</a:t>
            </a:r>
            <a:r>
              <a:rPr lang="en-GB" sz="1000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1000" dirty="0" err="1">
                <a:solidFill>
                  <a:srgbClr val="4B4B4B"/>
                </a:solidFill>
                <a:latin typeface="Roboto"/>
                <a:cs typeface="Roboto"/>
              </a:rPr>
              <a:t>timove</a:t>
            </a:r>
            <a:r>
              <a:rPr lang="en-GB" sz="1000" dirty="0">
                <a:solidFill>
                  <a:srgbClr val="4B4B4B"/>
                </a:solidFill>
                <a:latin typeface="Roboto"/>
                <a:cs typeface="Roboto"/>
              </a:rPr>
              <a:t>, </a:t>
            </a:r>
            <a:r>
              <a:rPr lang="en-GB" sz="1000" dirty="0" err="1">
                <a:solidFill>
                  <a:srgbClr val="4B4B4B"/>
                </a:solidFill>
                <a:latin typeface="Roboto"/>
                <a:cs typeface="Roboto"/>
              </a:rPr>
              <a:t>kao</a:t>
            </a:r>
            <a:r>
              <a:rPr lang="en-GB" sz="1000" dirty="0">
                <a:solidFill>
                  <a:srgbClr val="4B4B4B"/>
                </a:solidFill>
                <a:latin typeface="Roboto"/>
                <a:cs typeface="Roboto"/>
              </a:rPr>
              <a:t> i za </a:t>
            </a:r>
            <a:r>
              <a:rPr lang="en-GB" sz="1000" dirty="0" err="1">
                <a:solidFill>
                  <a:srgbClr val="4B4B4B"/>
                </a:solidFill>
                <a:latin typeface="Roboto"/>
                <a:cs typeface="Roboto"/>
              </a:rPr>
              <a:t>svako</a:t>
            </a:r>
            <a:r>
              <a:rPr lang="en-GB" sz="1000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1000" dirty="0" err="1">
                <a:solidFill>
                  <a:srgbClr val="4B4B4B"/>
                </a:solidFill>
                <a:latin typeface="Roboto"/>
                <a:cs typeface="Roboto"/>
              </a:rPr>
              <a:t>osoblje</a:t>
            </a:r>
            <a:r>
              <a:rPr lang="en-GB" sz="1000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1000" dirty="0" err="1">
                <a:solidFill>
                  <a:srgbClr val="4B4B4B"/>
                </a:solidFill>
                <a:latin typeface="Roboto"/>
                <a:cs typeface="Roboto"/>
              </a:rPr>
              <a:t>koje</a:t>
            </a:r>
            <a:r>
              <a:rPr lang="en-GB" sz="1000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1000" dirty="0" err="1">
                <a:solidFill>
                  <a:srgbClr val="4B4B4B"/>
                </a:solidFill>
                <a:latin typeface="Roboto"/>
                <a:cs typeface="Roboto"/>
              </a:rPr>
              <a:t>radi</a:t>
            </a:r>
            <a:r>
              <a:rPr lang="en-GB" sz="1000" dirty="0">
                <a:solidFill>
                  <a:srgbClr val="4B4B4B"/>
                </a:solidFill>
                <a:latin typeface="Roboto"/>
                <a:cs typeface="Roboto"/>
              </a:rPr>
              <a:t> sa </a:t>
            </a:r>
            <a:r>
              <a:rPr lang="sr-Latn-RS" sz="1000" dirty="0">
                <a:solidFill>
                  <a:srgbClr val="4B4B4B"/>
                </a:solidFill>
                <a:latin typeface="Roboto"/>
                <a:cs typeface="Roboto"/>
              </a:rPr>
              <a:t>opremom</a:t>
            </a:r>
            <a:r>
              <a:rPr lang="en-GB" sz="1000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1000" dirty="0" err="1">
                <a:solidFill>
                  <a:srgbClr val="4B4B4B"/>
                </a:solidFill>
                <a:latin typeface="Roboto"/>
                <a:cs typeface="Roboto"/>
              </a:rPr>
              <a:t>koja</a:t>
            </a:r>
            <a:r>
              <a:rPr lang="en-GB" sz="1000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1000" dirty="0" err="1">
                <a:solidFill>
                  <a:srgbClr val="4B4B4B"/>
                </a:solidFill>
                <a:latin typeface="Roboto"/>
                <a:cs typeface="Roboto"/>
              </a:rPr>
              <a:t>su</a:t>
            </a:r>
            <a:r>
              <a:rPr lang="en-GB" sz="1000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1000" dirty="0" err="1">
                <a:solidFill>
                  <a:srgbClr val="4B4B4B"/>
                </a:solidFill>
                <a:latin typeface="Roboto"/>
                <a:cs typeface="Roboto"/>
              </a:rPr>
              <a:t>povezana</a:t>
            </a:r>
            <a:r>
              <a:rPr lang="en-GB" sz="1000" dirty="0">
                <a:solidFill>
                  <a:srgbClr val="4B4B4B"/>
                </a:solidFill>
                <a:latin typeface="Roboto"/>
                <a:cs typeface="Roboto"/>
              </a:rPr>
              <a:t> sa </a:t>
            </a:r>
            <a:r>
              <a:rPr lang="en-GB" sz="1000" dirty="0" err="1">
                <a:solidFill>
                  <a:srgbClr val="4B4B4B"/>
                </a:solidFill>
                <a:latin typeface="Roboto"/>
                <a:cs typeface="Roboto"/>
              </a:rPr>
              <a:t>električnom</a:t>
            </a:r>
            <a:r>
              <a:rPr lang="en-GB" sz="1000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1000" dirty="0" err="1">
                <a:solidFill>
                  <a:srgbClr val="4B4B4B"/>
                </a:solidFill>
                <a:latin typeface="Roboto"/>
                <a:cs typeface="Roboto"/>
              </a:rPr>
              <a:t>energijom</a:t>
            </a:r>
            <a:r>
              <a:rPr lang="en-GB" sz="1000" dirty="0">
                <a:solidFill>
                  <a:srgbClr val="4B4B4B"/>
                </a:solidFill>
                <a:latin typeface="Roboto"/>
                <a:cs typeface="Roboto"/>
              </a:rPr>
              <a:t>.</a:t>
            </a:r>
            <a:endParaRPr sz="1000" dirty="0">
              <a:latin typeface="Roboto"/>
              <a:cs typeface="Robo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44143" y="4603660"/>
            <a:ext cx="2465070" cy="1003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19365E"/>
                </a:solidFill>
                <a:latin typeface="Roboto"/>
                <a:cs typeface="Roboto"/>
              </a:rPr>
              <a:t>Identify</a:t>
            </a:r>
            <a:r>
              <a:rPr sz="1500" b="1" spc="-55" dirty="0">
                <a:solidFill>
                  <a:srgbClr val="19365E"/>
                </a:solidFill>
                <a:latin typeface="Roboto"/>
                <a:cs typeface="Roboto"/>
              </a:rPr>
              <a:t> </a:t>
            </a:r>
            <a:r>
              <a:rPr sz="1500" b="1" spc="-10" dirty="0">
                <a:solidFill>
                  <a:srgbClr val="19365E"/>
                </a:solidFill>
                <a:latin typeface="Roboto"/>
                <a:cs typeface="Roboto"/>
              </a:rPr>
              <a:t>Faults</a:t>
            </a:r>
            <a:endParaRPr sz="1500">
              <a:latin typeface="Roboto"/>
              <a:cs typeface="Roboto"/>
            </a:endParaRPr>
          </a:p>
          <a:p>
            <a:pPr marL="24765" marR="5080">
              <a:lnSpc>
                <a:spcPct val="108300"/>
              </a:lnSpc>
              <a:spcBef>
                <a:spcPts val="700"/>
              </a:spcBef>
            </a:pPr>
            <a:r>
              <a:rPr sz="1000" dirty="0">
                <a:solidFill>
                  <a:srgbClr val="4B4B4B"/>
                </a:solidFill>
                <a:latin typeface="Roboto"/>
                <a:cs typeface="Roboto"/>
              </a:rPr>
              <a:t>Excess</a:t>
            </a:r>
            <a:r>
              <a:rPr sz="1000" spc="-15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sz="1000" dirty="0">
                <a:solidFill>
                  <a:srgbClr val="4B4B4B"/>
                </a:solidFill>
                <a:latin typeface="Roboto"/>
                <a:cs typeface="Roboto"/>
              </a:rPr>
              <a:t>heat</a:t>
            </a:r>
            <a:r>
              <a:rPr sz="1000" spc="-15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sz="1000" dirty="0">
                <a:solidFill>
                  <a:srgbClr val="4B4B4B"/>
                </a:solidFill>
                <a:latin typeface="Roboto"/>
                <a:cs typeface="Roboto"/>
              </a:rPr>
              <a:t>can</a:t>
            </a:r>
            <a:r>
              <a:rPr sz="1000" spc="-15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sz="1000" dirty="0">
                <a:solidFill>
                  <a:srgbClr val="4B4B4B"/>
                </a:solidFill>
                <a:latin typeface="Roboto"/>
                <a:cs typeface="Roboto"/>
              </a:rPr>
              <a:t>become</a:t>
            </a:r>
            <a:r>
              <a:rPr sz="1000" spc="-15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sz="1000" dirty="0">
                <a:solidFill>
                  <a:srgbClr val="4B4B4B"/>
                </a:solidFill>
                <a:latin typeface="Roboto"/>
                <a:cs typeface="Roboto"/>
              </a:rPr>
              <a:t>a</a:t>
            </a:r>
            <a:r>
              <a:rPr sz="1000" spc="-15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sz="1000" dirty="0">
                <a:solidFill>
                  <a:srgbClr val="4B4B4B"/>
                </a:solidFill>
                <a:latin typeface="Roboto"/>
                <a:cs typeface="Roboto"/>
              </a:rPr>
              <a:t>safety</a:t>
            </a:r>
            <a:r>
              <a:rPr sz="1000" spc="-20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4B4B4B"/>
                </a:solidFill>
                <a:latin typeface="Roboto"/>
                <a:cs typeface="Roboto"/>
              </a:rPr>
              <a:t>hazard, </a:t>
            </a:r>
            <a:r>
              <a:rPr sz="1000" dirty="0">
                <a:solidFill>
                  <a:srgbClr val="4B4B4B"/>
                </a:solidFill>
                <a:latin typeface="Roboto"/>
                <a:cs typeface="Roboto"/>
              </a:rPr>
              <a:t>but</a:t>
            </a:r>
            <a:r>
              <a:rPr sz="1000" spc="-10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sz="1000" dirty="0">
                <a:solidFill>
                  <a:srgbClr val="4B4B4B"/>
                </a:solidFill>
                <a:latin typeface="Roboto"/>
                <a:cs typeface="Roboto"/>
              </a:rPr>
              <a:t>continuous</a:t>
            </a:r>
            <a:r>
              <a:rPr sz="1000" spc="-5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sz="1000" dirty="0">
                <a:solidFill>
                  <a:srgbClr val="4B4B4B"/>
                </a:solidFill>
                <a:latin typeface="Roboto"/>
                <a:cs typeface="Roboto"/>
              </a:rPr>
              <a:t>thermal</a:t>
            </a:r>
            <a:r>
              <a:rPr sz="1000" spc="-5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sz="1000" dirty="0">
                <a:solidFill>
                  <a:srgbClr val="4B4B4B"/>
                </a:solidFill>
                <a:latin typeface="Roboto"/>
                <a:cs typeface="Roboto"/>
              </a:rPr>
              <a:t>monitoring</a:t>
            </a:r>
            <a:r>
              <a:rPr sz="1000" spc="-10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sz="1000" dirty="0">
                <a:solidFill>
                  <a:srgbClr val="4B4B4B"/>
                </a:solidFill>
                <a:latin typeface="Roboto"/>
                <a:cs typeface="Roboto"/>
              </a:rPr>
              <a:t>can</a:t>
            </a:r>
            <a:r>
              <a:rPr sz="1000" spc="-10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sz="1000" spc="-25" dirty="0">
                <a:solidFill>
                  <a:srgbClr val="4B4B4B"/>
                </a:solidFill>
                <a:latin typeface="Roboto"/>
                <a:cs typeface="Roboto"/>
              </a:rPr>
              <a:t>can </a:t>
            </a:r>
            <a:r>
              <a:rPr sz="1000" dirty="0">
                <a:solidFill>
                  <a:srgbClr val="4B4B4B"/>
                </a:solidFill>
                <a:latin typeface="Roboto"/>
                <a:cs typeface="Roboto"/>
              </a:rPr>
              <a:t>help</a:t>
            </a:r>
            <a:r>
              <a:rPr sz="1000" spc="-30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sz="1000" dirty="0">
                <a:solidFill>
                  <a:srgbClr val="4B4B4B"/>
                </a:solidFill>
                <a:latin typeface="Roboto"/>
                <a:cs typeface="Roboto"/>
              </a:rPr>
              <a:t>to</a:t>
            </a:r>
            <a:r>
              <a:rPr sz="1000" spc="-25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sz="1000" dirty="0">
                <a:solidFill>
                  <a:srgbClr val="4B4B4B"/>
                </a:solidFill>
                <a:latin typeface="Roboto"/>
                <a:cs typeface="Roboto"/>
              </a:rPr>
              <a:t>identify</a:t>
            </a:r>
            <a:r>
              <a:rPr sz="1000" spc="-25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sz="1000" dirty="0">
                <a:solidFill>
                  <a:srgbClr val="4B4B4B"/>
                </a:solidFill>
                <a:latin typeface="Roboto"/>
                <a:cs typeface="Roboto"/>
              </a:rPr>
              <a:t>and</a:t>
            </a:r>
            <a:r>
              <a:rPr sz="1000" spc="-20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sz="1000" dirty="0">
                <a:solidFill>
                  <a:srgbClr val="4B4B4B"/>
                </a:solidFill>
                <a:latin typeface="Roboto"/>
                <a:cs typeface="Roboto"/>
              </a:rPr>
              <a:t>prevent</a:t>
            </a:r>
            <a:r>
              <a:rPr sz="1000" spc="-20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sz="1000" dirty="0">
                <a:solidFill>
                  <a:srgbClr val="4B4B4B"/>
                </a:solidFill>
                <a:latin typeface="Roboto"/>
                <a:cs typeface="Roboto"/>
              </a:rPr>
              <a:t>potential</a:t>
            </a:r>
            <a:r>
              <a:rPr sz="1000" spc="-25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4B4B4B"/>
                </a:solidFill>
                <a:latin typeface="Roboto"/>
                <a:cs typeface="Roboto"/>
              </a:rPr>
              <a:t>risks </a:t>
            </a:r>
            <a:r>
              <a:rPr sz="1000" dirty="0">
                <a:solidFill>
                  <a:srgbClr val="4B4B4B"/>
                </a:solidFill>
                <a:latin typeface="Roboto"/>
                <a:cs typeface="Roboto"/>
              </a:rPr>
              <a:t>in </a:t>
            </a:r>
            <a:r>
              <a:rPr sz="1000" spc="-10" dirty="0">
                <a:solidFill>
                  <a:srgbClr val="4B4B4B"/>
                </a:solidFill>
                <a:latin typeface="Roboto"/>
                <a:cs typeface="Roboto"/>
              </a:rPr>
              <a:t>advance.</a:t>
            </a:r>
            <a:endParaRPr sz="1000">
              <a:latin typeface="Roboto"/>
              <a:cs typeface="Roboto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4700" y="4627943"/>
            <a:ext cx="226974" cy="152742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001475" y="5775909"/>
            <a:ext cx="2606040" cy="38100"/>
            <a:chOff x="1001475" y="5775909"/>
            <a:chExt cx="2606040" cy="38100"/>
          </a:xfrm>
        </p:grpSpPr>
        <p:sp>
          <p:nvSpPr>
            <p:cNvPr id="11" name="object 11"/>
            <p:cNvSpPr/>
            <p:nvPr/>
          </p:nvSpPr>
          <p:spPr>
            <a:xfrm>
              <a:off x="1020533" y="5794959"/>
              <a:ext cx="2567940" cy="0"/>
            </a:xfrm>
            <a:custGeom>
              <a:avLst/>
              <a:gdLst/>
              <a:ahLst/>
              <a:cxnLst/>
              <a:rect l="l" t="t" r="r" b="b"/>
              <a:pathLst>
                <a:path w="2567940">
                  <a:moveTo>
                    <a:pt x="2567686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5D5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01471" y="5775908"/>
              <a:ext cx="2606040" cy="38100"/>
            </a:xfrm>
            <a:custGeom>
              <a:avLst/>
              <a:gdLst/>
              <a:ahLst/>
              <a:cxnLst/>
              <a:rect l="l" t="t" r="r" b="b"/>
              <a:pathLst>
                <a:path w="2606040" h="38100">
                  <a:moveTo>
                    <a:pt x="38100" y="19050"/>
                  </a:moveTo>
                  <a:lnTo>
                    <a:pt x="36601" y="11645"/>
                  </a:lnTo>
                  <a:lnTo>
                    <a:pt x="32512" y="5588"/>
                  </a:lnTo>
                  <a:lnTo>
                    <a:pt x="26454" y="1498"/>
                  </a:lnTo>
                  <a:lnTo>
                    <a:pt x="19050" y="0"/>
                  </a:lnTo>
                  <a:lnTo>
                    <a:pt x="11633" y="1498"/>
                  </a:lnTo>
                  <a:lnTo>
                    <a:pt x="5575" y="5588"/>
                  </a:lnTo>
                  <a:lnTo>
                    <a:pt x="1498" y="11645"/>
                  </a:lnTo>
                  <a:lnTo>
                    <a:pt x="0" y="19050"/>
                  </a:lnTo>
                  <a:lnTo>
                    <a:pt x="1498" y="26466"/>
                  </a:lnTo>
                  <a:lnTo>
                    <a:pt x="5575" y="32524"/>
                  </a:lnTo>
                  <a:lnTo>
                    <a:pt x="11633" y="36614"/>
                  </a:lnTo>
                  <a:lnTo>
                    <a:pt x="19050" y="38100"/>
                  </a:lnTo>
                  <a:lnTo>
                    <a:pt x="26454" y="36614"/>
                  </a:lnTo>
                  <a:lnTo>
                    <a:pt x="32512" y="32524"/>
                  </a:lnTo>
                  <a:lnTo>
                    <a:pt x="36601" y="26466"/>
                  </a:lnTo>
                  <a:lnTo>
                    <a:pt x="38100" y="19050"/>
                  </a:lnTo>
                  <a:close/>
                </a:path>
                <a:path w="2606040" h="38100">
                  <a:moveTo>
                    <a:pt x="2605798" y="19050"/>
                  </a:moveTo>
                  <a:lnTo>
                    <a:pt x="2604300" y="11645"/>
                  </a:lnTo>
                  <a:lnTo>
                    <a:pt x="2600210" y="5588"/>
                  </a:lnTo>
                  <a:lnTo>
                    <a:pt x="2594152" y="1498"/>
                  </a:lnTo>
                  <a:lnTo>
                    <a:pt x="2586748" y="0"/>
                  </a:lnTo>
                  <a:lnTo>
                    <a:pt x="2579332" y="1498"/>
                  </a:lnTo>
                  <a:lnTo>
                    <a:pt x="2573274" y="5588"/>
                  </a:lnTo>
                  <a:lnTo>
                    <a:pt x="2569184" y="11645"/>
                  </a:lnTo>
                  <a:lnTo>
                    <a:pt x="2567698" y="19050"/>
                  </a:lnTo>
                  <a:lnTo>
                    <a:pt x="2569184" y="26466"/>
                  </a:lnTo>
                  <a:lnTo>
                    <a:pt x="2573274" y="32524"/>
                  </a:lnTo>
                  <a:lnTo>
                    <a:pt x="2579332" y="36614"/>
                  </a:lnTo>
                  <a:lnTo>
                    <a:pt x="2586748" y="38100"/>
                  </a:lnTo>
                  <a:lnTo>
                    <a:pt x="2594152" y="36614"/>
                  </a:lnTo>
                  <a:lnTo>
                    <a:pt x="2600210" y="32524"/>
                  </a:lnTo>
                  <a:lnTo>
                    <a:pt x="2604300" y="26466"/>
                  </a:lnTo>
                  <a:lnTo>
                    <a:pt x="2605798" y="1905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64500" y="97701"/>
            <a:ext cx="170688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0" b="1" spc="-635" dirty="0">
                <a:solidFill>
                  <a:srgbClr val="19365E"/>
                </a:solidFill>
                <a:latin typeface="Roboto"/>
                <a:cs typeface="Roboto"/>
              </a:rPr>
              <a:t>0</a:t>
            </a:r>
            <a:r>
              <a:rPr sz="12000" b="1" spc="-90" dirty="0">
                <a:solidFill>
                  <a:srgbClr val="19365E"/>
                </a:solidFill>
                <a:latin typeface="Roboto"/>
                <a:cs typeface="Roboto"/>
              </a:rPr>
              <a:t>1</a:t>
            </a:r>
            <a:endParaRPr sz="12000">
              <a:latin typeface="Roboto"/>
              <a:cs typeface="Robo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82000" y="2189708"/>
            <a:ext cx="38100" cy="4319270"/>
            <a:chOff x="582000" y="2189708"/>
            <a:chExt cx="38100" cy="4319270"/>
          </a:xfrm>
        </p:grpSpPr>
        <p:sp>
          <p:nvSpPr>
            <p:cNvPr id="15" name="object 15"/>
            <p:cNvSpPr/>
            <p:nvPr/>
          </p:nvSpPr>
          <p:spPr>
            <a:xfrm>
              <a:off x="601050" y="2208750"/>
              <a:ext cx="0" cy="4281170"/>
            </a:xfrm>
            <a:custGeom>
              <a:avLst/>
              <a:gdLst/>
              <a:ahLst/>
              <a:cxnLst/>
              <a:rect l="l" t="t" r="r" b="b"/>
              <a:pathLst>
                <a:path h="4281170">
                  <a:moveTo>
                    <a:pt x="0" y="4281004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1936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1990" y="2189708"/>
              <a:ext cx="38100" cy="4319270"/>
            </a:xfrm>
            <a:custGeom>
              <a:avLst/>
              <a:gdLst/>
              <a:ahLst/>
              <a:cxnLst/>
              <a:rect l="l" t="t" r="r" b="b"/>
              <a:pathLst>
                <a:path w="38100" h="4319270">
                  <a:moveTo>
                    <a:pt x="38100" y="4300055"/>
                  </a:moveTo>
                  <a:lnTo>
                    <a:pt x="36601" y="4292638"/>
                  </a:lnTo>
                  <a:lnTo>
                    <a:pt x="32524" y="4286580"/>
                  </a:lnTo>
                  <a:lnTo>
                    <a:pt x="26466" y="4282503"/>
                  </a:lnTo>
                  <a:lnTo>
                    <a:pt x="19050" y="4281005"/>
                  </a:lnTo>
                  <a:lnTo>
                    <a:pt x="11645" y="4282503"/>
                  </a:lnTo>
                  <a:lnTo>
                    <a:pt x="5588" y="4286580"/>
                  </a:lnTo>
                  <a:lnTo>
                    <a:pt x="1498" y="4292638"/>
                  </a:lnTo>
                  <a:lnTo>
                    <a:pt x="0" y="4300055"/>
                  </a:lnTo>
                  <a:lnTo>
                    <a:pt x="1498" y="4307471"/>
                  </a:lnTo>
                  <a:lnTo>
                    <a:pt x="5588" y="4313517"/>
                  </a:lnTo>
                  <a:lnTo>
                    <a:pt x="11645" y="4317606"/>
                  </a:lnTo>
                  <a:lnTo>
                    <a:pt x="19050" y="4319105"/>
                  </a:lnTo>
                  <a:lnTo>
                    <a:pt x="26466" y="4317606"/>
                  </a:lnTo>
                  <a:lnTo>
                    <a:pt x="32524" y="4313517"/>
                  </a:lnTo>
                  <a:lnTo>
                    <a:pt x="36601" y="4307471"/>
                  </a:lnTo>
                  <a:lnTo>
                    <a:pt x="38100" y="4300055"/>
                  </a:lnTo>
                  <a:close/>
                </a:path>
                <a:path w="38100" h="4319270">
                  <a:moveTo>
                    <a:pt x="38100" y="19050"/>
                  </a:moveTo>
                  <a:lnTo>
                    <a:pt x="36601" y="11645"/>
                  </a:lnTo>
                  <a:lnTo>
                    <a:pt x="32524" y="5588"/>
                  </a:lnTo>
                  <a:lnTo>
                    <a:pt x="26466" y="1498"/>
                  </a:lnTo>
                  <a:lnTo>
                    <a:pt x="19050" y="0"/>
                  </a:lnTo>
                  <a:lnTo>
                    <a:pt x="11645" y="1498"/>
                  </a:lnTo>
                  <a:lnTo>
                    <a:pt x="5588" y="5588"/>
                  </a:lnTo>
                  <a:lnTo>
                    <a:pt x="1498" y="11645"/>
                  </a:lnTo>
                  <a:lnTo>
                    <a:pt x="0" y="19050"/>
                  </a:lnTo>
                  <a:lnTo>
                    <a:pt x="1498" y="26466"/>
                  </a:lnTo>
                  <a:lnTo>
                    <a:pt x="5588" y="32524"/>
                  </a:lnTo>
                  <a:lnTo>
                    <a:pt x="11645" y="36614"/>
                  </a:lnTo>
                  <a:lnTo>
                    <a:pt x="19050" y="38100"/>
                  </a:lnTo>
                  <a:lnTo>
                    <a:pt x="26466" y="36614"/>
                  </a:lnTo>
                  <a:lnTo>
                    <a:pt x="32524" y="32524"/>
                  </a:lnTo>
                  <a:lnTo>
                    <a:pt x="36601" y="26466"/>
                  </a:lnTo>
                  <a:lnTo>
                    <a:pt x="38100" y="19050"/>
                  </a:lnTo>
                  <a:close/>
                </a:path>
              </a:pathLst>
            </a:custGeom>
            <a:solidFill>
              <a:srgbClr val="1936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7356792" y="5775909"/>
            <a:ext cx="2621280" cy="38100"/>
            <a:chOff x="7356792" y="5775909"/>
            <a:chExt cx="2621280" cy="38100"/>
          </a:xfrm>
        </p:grpSpPr>
        <p:sp>
          <p:nvSpPr>
            <p:cNvPr id="18" name="object 18"/>
            <p:cNvSpPr/>
            <p:nvPr/>
          </p:nvSpPr>
          <p:spPr>
            <a:xfrm>
              <a:off x="7375855" y="5794959"/>
              <a:ext cx="2583180" cy="0"/>
            </a:xfrm>
            <a:custGeom>
              <a:avLst/>
              <a:gdLst/>
              <a:ahLst/>
              <a:cxnLst/>
              <a:rect l="l" t="t" r="r" b="b"/>
              <a:pathLst>
                <a:path w="2583179">
                  <a:moveTo>
                    <a:pt x="2582849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5D5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56793" y="5775908"/>
              <a:ext cx="2621280" cy="38100"/>
            </a:xfrm>
            <a:custGeom>
              <a:avLst/>
              <a:gdLst/>
              <a:ahLst/>
              <a:cxnLst/>
              <a:rect l="l" t="t" r="r" b="b"/>
              <a:pathLst>
                <a:path w="2621279" h="38100">
                  <a:moveTo>
                    <a:pt x="38100" y="19050"/>
                  </a:moveTo>
                  <a:lnTo>
                    <a:pt x="36601" y="11645"/>
                  </a:lnTo>
                  <a:lnTo>
                    <a:pt x="32512" y="5588"/>
                  </a:lnTo>
                  <a:lnTo>
                    <a:pt x="26454" y="1498"/>
                  </a:lnTo>
                  <a:lnTo>
                    <a:pt x="19050" y="0"/>
                  </a:lnTo>
                  <a:lnTo>
                    <a:pt x="11633" y="1498"/>
                  </a:lnTo>
                  <a:lnTo>
                    <a:pt x="5575" y="5588"/>
                  </a:lnTo>
                  <a:lnTo>
                    <a:pt x="1485" y="11645"/>
                  </a:lnTo>
                  <a:lnTo>
                    <a:pt x="0" y="19050"/>
                  </a:lnTo>
                  <a:lnTo>
                    <a:pt x="1485" y="26466"/>
                  </a:lnTo>
                  <a:lnTo>
                    <a:pt x="5575" y="32524"/>
                  </a:lnTo>
                  <a:lnTo>
                    <a:pt x="11633" y="36614"/>
                  </a:lnTo>
                  <a:lnTo>
                    <a:pt x="19050" y="38100"/>
                  </a:lnTo>
                  <a:lnTo>
                    <a:pt x="26454" y="36614"/>
                  </a:lnTo>
                  <a:lnTo>
                    <a:pt x="32512" y="32524"/>
                  </a:lnTo>
                  <a:lnTo>
                    <a:pt x="36601" y="26466"/>
                  </a:lnTo>
                  <a:lnTo>
                    <a:pt x="38100" y="19050"/>
                  </a:lnTo>
                  <a:close/>
                </a:path>
                <a:path w="2621279" h="38100">
                  <a:moveTo>
                    <a:pt x="2620962" y="19050"/>
                  </a:moveTo>
                  <a:lnTo>
                    <a:pt x="2619464" y="11645"/>
                  </a:lnTo>
                  <a:lnTo>
                    <a:pt x="2615374" y="5588"/>
                  </a:lnTo>
                  <a:lnTo>
                    <a:pt x="2609316" y="1498"/>
                  </a:lnTo>
                  <a:lnTo>
                    <a:pt x="2601912" y="0"/>
                  </a:lnTo>
                  <a:lnTo>
                    <a:pt x="2594495" y="1498"/>
                  </a:lnTo>
                  <a:lnTo>
                    <a:pt x="2588437" y="5588"/>
                  </a:lnTo>
                  <a:lnTo>
                    <a:pt x="2584348" y="11645"/>
                  </a:lnTo>
                  <a:lnTo>
                    <a:pt x="2582862" y="19050"/>
                  </a:lnTo>
                  <a:lnTo>
                    <a:pt x="2584348" y="26466"/>
                  </a:lnTo>
                  <a:lnTo>
                    <a:pt x="2588437" y="32524"/>
                  </a:lnTo>
                  <a:lnTo>
                    <a:pt x="2594495" y="36614"/>
                  </a:lnTo>
                  <a:lnTo>
                    <a:pt x="2601912" y="38100"/>
                  </a:lnTo>
                  <a:lnTo>
                    <a:pt x="2609316" y="36614"/>
                  </a:lnTo>
                  <a:lnTo>
                    <a:pt x="2615374" y="32524"/>
                  </a:lnTo>
                  <a:lnTo>
                    <a:pt x="2619464" y="26466"/>
                  </a:lnTo>
                  <a:lnTo>
                    <a:pt x="2620962" y="1905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0" y="7035355"/>
            <a:ext cx="10692130" cy="525145"/>
            <a:chOff x="0" y="7035355"/>
            <a:chExt cx="10692130" cy="525145"/>
          </a:xfrm>
        </p:grpSpPr>
        <p:sp>
          <p:nvSpPr>
            <p:cNvPr id="21" name="object 21"/>
            <p:cNvSpPr/>
            <p:nvPr/>
          </p:nvSpPr>
          <p:spPr>
            <a:xfrm>
              <a:off x="0" y="7035355"/>
              <a:ext cx="10692130" cy="525145"/>
            </a:xfrm>
            <a:custGeom>
              <a:avLst/>
              <a:gdLst/>
              <a:ahLst/>
              <a:cxnLst/>
              <a:rect l="l" t="t" r="r" b="b"/>
              <a:pathLst>
                <a:path w="10692130" h="525145">
                  <a:moveTo>
                    <a:pt x="596" y="0"/>
                  </a:moveTo>
                  <a:lnTo>
                    <a:pt x="0" y="0"/>
                  </a:lnTo>
                  <a:lnTo>
                    <a:pt x="0" y="524649"/>
                  </a:lnTo>
                  <a:lnTo>
                    <a:pt x="596" y="524649"/>
                  </a:lnTo>
                  <a:lnTo>
                    <a:pt x="596" y="0"/>
                  </a:lnTo>
                  <a:close/>
                </a:path>
                <a:path w="10692130" h="525145">
                  <a:moveTo>
                    <a:pt x="10692003" y="0"/>
                  </a:moveTo>
                  <a:lnTo>
                    <a:pt x="3387598" y="0"/>
                  </a:lnTo>
                  <a:lnTo>
                    <a:pt x="3387598" y="524649"/>
                  </a:lnTo>
                  <a:lnTo>
                    <a:pt x="10692003" y="524649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E1E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6" y="7035355"/>
              <a:ext cx="3387090" cy="525145"/>
            </a:xfrm>
            <a:custGeom>
              <a:avLst/>
              <a:gdLst/>
              <a:ahLst/>
              <a:cxnLst/>
              <a:rect l="l" t="t" r="r" b="b"/>
              <a:pathLst>
                <a:path w="3387090" h="525145">
                  <a:moveTo>
                    <a:pt x="3387001" y="0"/>
                  </a:moveTo>
                  <a:lnTo>
                    <a:pt x="0" y="0"/>
                  </a:lnTo>
                  <a:lnTo>
                    <a:pt x="0" y="524649"/>
                  </a:lnTo>
                  <a:lnTo>
                    <a:pt x="3387001" y="524649"/>
                  </a:lnTo>
                  <a:lnTo>
                    <a:pt x="3387001" y="0"/>
                  </a:lnTo>
                  <a:close/>
                </a:path>
              </a:pathLst>
            </a:custGeom>
            <a:solidFill>
              <a:srgbClr val="DE2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63597" y="7095566"/>
              <a:ext cx="1827326" cy="404233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8799944" y="4554004"/>
            <a:ext cx="360045" cy="323850"/>
            <a:chOff x="8799944" y="4554004"/>
            <a:chExt cx="360045" cy="323850"/>
          </a:xfrm>
        </p:grpSpPr>
        <p:sp>
          <p:nvSpPr>
            <p:cNvPr id="25" name="object 25"/>
            <p:cNvSpPr/>
            <p:nvPr/>
          </p:nvSpPr>
          <p:spPr>
            <a:xfrm>
              <a:off x="8799944" y="4566412"/>
              <a:ext cx="312420" cy="311785"/>
            </a:xfrm>
            <a:custGeom>
              <a:avLst/>
              <a:gdLst/>
              <a:ahLst/>
              <a:cxnLst/>
              <a:rect l="l" t="t" r="r" b="b"/>
              <a:pathLst>
                <a:path w="312420" h="311785">
                  <a:moveTo>
                    <a:pt x="188214" y="12"/>
                  </a:moveTo>
                  <a:lnTo>
                    <a:pt x="183172" y="2095"/>
                  </a:lnTo>
                  <a:lnTo>
                    <a:pt x="168948" y="36436"/>
                  </a:lnTo>
                  <a:lnTo>
                    <a:pt x="162494" y="35905"/>
                  </a:lnTo>
                  <a:lnTo>
                    <a:pt x="156035" y="35723"/>
                  </a:lnTo>
                  <a:lnTo>
                    <a:pt x="149581" y="35891"/>
                  </a:lnTo>
                  <a:lnTo>
                    <a:pt x="143141" y="36410"/>
                  </a:lnTo>
                  <a:lnTo>
                    <a:pt x="128917" y="2095"/>
                  </a:lnTo>
                  <a:lnTo>
                    <a:pt x="123888" y="0"/>
                  </a:lnTo>
                  <a:lnTo>
                    <a:pt x="70726" y="22021"/>
                  </a:lnTo>
                  <a:lnTo>
                    <a:pt x="69049" y="23698"/>
                  </a:lnTo>
                  <a:lnTo>
                    <a:pt x="67310" y="27914"/>
                  </a:lnTo>
                  <a:lnTo>
                    <a:pt x="67310" y="30289"/>
                  </a:lnTo>
                  <a:lnTo>
                    <a:pt x="80568" y="62331"/>
                  </a:lnTo>
                  <a:lnTo>
                    <a:pt x="75653" y="66512"/>
                  </a:lnTo>
                  <a:lnTo>
                    <a:pt x="70970" y="70953"/>
                  </a:lnTo>
                  <a:lnTo>
                    <a:pt x="66531" y="75649"/>
                  </a:lnTo>
                  <a:lnTo>
                    <a:pt x="62344" y="80594"/>
                  </a:lnTo>
                  <a:lnTo>
                    <a:pt x="30276" y="67310"/>
                  </a:lnTo>
                  <a:lnTo>
                    <a:pt x="27914" y="67310"/>
                  </a:lnTo>
                  <a:lnTo>
                    <a:pt x="23685" y="69062"/>
                  </a:lnTo>
                  <a:lnTo>
                    <a:pt x="22009" y="70739"/>
                  </a:lnTo>
                  <a:lnTo>
                    <a:pt x="0" y="123901"/>
                  </a:lnTo>
                  <a:lnTo>
                    <a:pt x="2082" y="128930"/>
                  </a:lnTo>
                  <a:lnTo>
                    <a:pt x="36423" y="143154"/>
                  </a:lnTo>
                  <a:lnTo>
                    <a:pt x="35892" y="149615"/>
                  </a:lnTo>
                  <a:lnTo>
                    <a:pt x="35710" y="156078"/>
                  </a:lnTo>
                  <a:lnTo>
                    <a:pt x="35878" y="162533"/>
                  </a:lnTo>
                  <a:lnTo>
                    <a:pt x="36398" y="168973"/>
                  </a:lnTo>
                  <a:lnTo>
                    <a:pt x="4368" y="182245"/>
                  </a:lnTo>
                  <a:lnTo>
                    <a:pt x="2692" y="183921"/>
                  </a:lnTo>
                  <a:lnTo>
                    <a:pt x="939" y="188137"/>
                  </a:lnTo>
                  <a:lnTo>
                    <a:pt x="939" y="190512"/>
                  </a:lnTo>
                  <a:lnTo>
                    <a:pt x="22961" y="243662"/>
                  </a:lnTo>
                  <a:lnTo>
                    <a:pt x="28003" y="245757"/>
                  </a:lnTo>
                  <a:lnTo>
                    <a:pt x="62318" y="231533"/>
                  </a:lnTo>
                  <a:lnTo>
                    <a:pt x="66501" y="236454"/>
                  </a:lnTo>
                  <a:lnTo>
                    <a:pt x="70945" y="241138"/>
                  </a:lnTo>
                  <a:lnTo>
                    <a:pt x="75641" y="245578"/>
                  </a:lnTo>
                  <a:lnTo>
                    <a:pt x="80581" y="249770"/>
                  </a:lnTo>
                  <a:lnTo>
                    <a:pt x="66357" y="284111"/>
                  </a:lnTo>
                  <a:lnTo>
                    <a:pt x="68453" y="289153"/>
                  </a:lnTo>
                  <a:lnTo>
                    <a:pt x="121602" y="311175"/>
                  </a:lnTo>
                  <a:lnTo>
                    <a:pt x="123977" y="311175"/>
                  </a:lnTo>
                  <a:lnTo>
                    <a:pt x="128193" y="309422"/>
                  </a:lnTo>
                  <a:lnTo>
                    <a:pt x="129870" y="307746"/>
                  </a:lnTo>
                  <a:lnTo>
                    <a:pt x="143154" y="275691"/>
                  </a:lnTo>
                  <a:lnTo>
                    <a:pt x="149608" y="276222"/>
                  </a:lnTo>
                  <a:lnTo>
                    <a:pt x="156067" y="276404"/>
                  </a:lnTo>
                  <a:lnTo>
                    <a:pt x="162521" y="276236"/>
                  </a:lnTo>
                  <a:lnTo>
                    <a:pt x="168960" y="275717"/>
                  </a:lnTo>
                  <a:lnTo>
                    <a:pt x="182727" y="308952"/>
                  </a:lnTo>
                  <a:lnTo>
                    <a:pt x="185940" y="310959"/>
                  </a:lnTo>
                  <a:lnTo>
                    <a:pt x="189318" y="310959"/>
                  </a:lnTo>
                  <a:lnTo>
                    <a:pt x="191528" y="310743"/>
                  </a:lnTo>
                  <a:lnTo>
                    <a:pt x="241376" y="290106"/>
                  </a:lnTo>
                  <a:lnTo>
                    <a:pt x="243052" y="288429"/>
                  </a:lnTo>
                  <a:lnTo>
                    <a:pt x="244792" y="284213"/>
                  </a:lnTo>
                  <a:lnTo>
                    <a:pt x="244792" y="281838"/>
                  </a:lnTo>
                  <a:lnTo>
                    <a:pt x="231533" y="249796"/>
                  </a:lnTo>
                  <a:lnTo>
                    <a:pt x="236449" y="245615"/>
                  </a:lnTo>
                  <a:lnTo>
                    <a:pt x="241131" y="241174"/>
                  </a:lnTo>
                  <a:lnTo>
                    <a:pt x="245571" y="236478"/>
                  </a:lnTo>
                  <a:lnTo>
                    <a:pt x="249758" y="231533"/>
                  </a:lnTo>
                  <a:lnTo>
                    <a:pt x="281825" y="244817"/>
                  </a:lnTo>
                  <a:lnTo>
                    <a:pt x="284187" y="244817"/>
                  </a:lnTo>
                  <a:lnTo>
                    <a:pt x="288417" y="243065"/>
                  </a:lnTo>
                  <a:lnTo>
                    <a:pt x="290093" y="241388"/>
                  </a:lnTo>
                  <a:lnTo>
                    <a:pt x="312102" y="188226"/>
                  </a:lnTo>
                  <a:lnTo>
                    <a:pt x="310019" y="183197"/>
                  </a:lnTo>
                  <a:lnTo>
                    <a:pt x="265137" y="164604"/>
                  </a:lnTo>
                  <a:lnTo>
                    <a:pt x="260108" y="166687"/>
                  </a:lnTo>
                  <a:lnTo>
                    <a:pt x="256463" y="175488"/>
                  </a:lnTo>
                  <a:lnTo>
                    <a:pt x="258546" y="180517"/>
                  </a:lnTo>
                  <a:lnTo>
                    <a:pt x="291071" y="193992"/>
                  </a:lnTo>
                  <a:lnTo>
                    <a:pt x="278345" y="224726"/>
                  </a:lnTo>
                  <a:lnTo>
                    <a:pt x="246507" y="211531"/>
                  </a:lnTo>
                  <a:lnTo>
                    <a:pt x="242239" y="212763"/>
                  </a:lnTo>
                  <a:lnTo>
                    <a:pt x="234672" y="222760"/>
                  </a:lnTo>
                  <a:lnTo>
                    <a:pt x="228936" y="229003"/>
                  </a:lnTo>
                  <a:lnTo>
                    <a:pt x="222715" y="234736"/>
                  </a:lnTo>
                  <a:lnTo>
                    <a:pt x="212763" y="242277"/>
                  </a:lnTo>
                  <a:lnTo>
                    <a:pt x="211531" y="246545"/>
                  </a:lnTo>
                  <a:lnTo>
                    <a:pt x="224713" y="278358"/>
                  </a:lnTo>
                  <a:lnTo>
                    <a:pt x="193979" y="291096"/>
                  </a:lnTo>
                  <a:lnTo>
                    <a:pt x="180797" y="259270"/>
                  </a:lnTo>
                  <a:lnTo>
                    <a:pt x="176911" y="257124"/>
                  </a:lnTo>
                  <a:lnTo>
                    <a:pt x="164548" y="258832"/>
                  </a:lnTo>
                  <a:lnTo>
                    <a:pt x="156090" y="259176"/>
                  </a:lnTo>
                  <a:lnTo>
                    <a:pt x="147617" y="258818"/>
                  </a:lnTo>
                  <a:lnTo>
                    <a:pt x="135204" y="257086"/>
                  </a:lnTo>
                  <a:lnTo>
                    <a:pt x="131318" y="259245"/>
                  </a:lnTo>
                  <a:lnTo>
                    <a:pt x="118122" y="291084"/>
                  </a:lnTo>
                  <a:lnTo>
                    <a:pt x="87388" y="278358"/>
                  </a:lnTo>
                  <a:lnTo>
                    <a:pt x="100584" y="246519"/>
                  </a:lnTo>
                  <a:lnTo>
                    <a:pt x="99352" y="242239"/>
                  </a:lnTo>
                  <a:lnTo>
                    <a:pt x="89354" y="234682"/>
                  </a:lnTo>
                  <a:lnTo>
                    <a:pt x="83111" y="228942"/>
                  </a:lnTo>
                  <a:lnTo>
                    <a:pt x="77378" y="222717"/>
                  </a:lnTo>
                  <a:lnTo>
                    <a:pt x="69837" y="212763"/>
                  </a:lnTo>
                  <a:lnTo>
                    <a:pt x="65570" y="211543"/>
                  </a:lnTo>
                  <a:lnTo>
                    <a:pt x="33756" y="224713"/>
                  </a:lnTo>
                  <a:lnTo>
                    <a:pt x="21031" y="193979"/>
                  </a:lnTo>
                  <a:lnTo>
                    <a:pt x="52832" y="180809"/>
                  </a:lnTo>
                  <a:lnTo>
                    <a:pt x="54991" y="176923"/>
                  </a:lnTo>
                  <a:lnTo>
                    <a:pt x="53282" y="164555"/>
                  </a:lnTo>
                  <a:lnTo>
                    <a:pt x="52938" y="156102"/>
                  </a:lnTo>
                  <a:lnTo>
                    <a:pt x="53296" y="147629"/>
                  </a:lnTo>
                  <a:lnTo>
                    <a:pt x="55016" y="135216"/>
                  </a:lnTo>
                  <a:lnTo>
                    <a:pt x="52870" y="131318"/>
                  </a:lnTo>
                  <a:lnTo>
                    <a:pt x="21031" y="118135"/>
                  </a:lnTo>
                  <a:lnTo>
                    <a:pt x="33756" y="87401"/>
                  </a:lnTo>
                  <a:lnTo>
                    <a:pt x="65595" y="100596"/>
                  </a:lnTo>
                  <a:lnTo>
                    <a:pt x="69862" y="99364"/>
                  </a:lnTo>
                  <a:lnTo>
                    <a:pt x="77430" y="89367"/>
                  </a:lnTo>
                  <a:lnTo>
                    <a:pt x="83165" y="83124"/>
                  </a:lnTo>
                  <a:lnTo>
                    <a:pt x="89387" y="77391"/>
                  </a:lnTo>
                  <a:lnTo>
                    <a:pt x="99339" y="69850"/>
                  </a:lnTo>
                  <a:lnTo>
                    <a:pt x="100571" y="65582"/>
                  </a:lnTo>
                  <a:lnTo>
                    <a:pt x="87388" y="33769"/>
                  </a:lnTo>
                  <a:lnTo>
                    <a:pt x="118122" y="21043"/>
                  </a:lnTo>
                  <a:lnTo>
                    <a:pt x="131305" y="52844"/>
                  </a:lnTo>
                  <a:lnTo>
                    <a:pt x="135191" y="55003"/>
                  </a:lnTo>
                  <a:lnTo>
                    <a:pt x="147554" y="53295"/>
                  </a:lnTo>
                  <a:lnTo>
                    <a:pt x="156011" y="52951"/>
                  </a:lnTo>
                  <a:lnTo>
                    <a:pt x="164485" y="53309"/>
                  </a:lnTo>
                  <a:lnTo>
                    <a:pt x="176898" y="55041"/>
                  </a:lnTo>
                  <a:lnTo>
                    <a:pt x="180784" y="52882"/>
                  </a:lnTo>
                  <a:lnTo>
                    <a:pt x="199097" y="8686"/>
                  </a:lnTo>
                  <a:lnTo>
                    <a:pt x="197002" y="3644"/>
                  </a:lnTo>
                  <a:lnTo>
                    <a:pt x="188214" y="12"/>
                  </a:lnTo>
                  <a:close/>
                </a:path>
              </a:pathLst>
            </a:custGeom>
            <a:solidFill>
              <a:srgbClr val="1936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96984" y="4554004"/>
              <a:ext cx="162991" cy="162991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8952357" y="4642002"/>
              <a:ext cx="17780" cy="154940"/>
            </a:xfrm>
            <a:custGeom>
              <a:avLst/>
              <a:gdLst/>
              <a:ahLst/>
              <a:cxnLst/>
              <a:rect l="l" t="t" r="r" b="b"/>
              <a:pathLst>
                <a:path w="17779" h="154939">
                  <a:moveTo>
                    <a:pt x="17221" y="127292"/>
                  </a:moveTo>
                  <a:lnTo>
                    <a:pt x="13373" y="123444"/>
                  </a:lnTo>
                  <a:lnTo>
                    <a:pt x="3848" y="123444"/>
                  </a:lnTo>
                  <a:lnTo>
                    <a:pt x="0" y="127292"/>
                  </a:lnTo>
                  <a:lnTo>
                    <a:pt x="0" y="150469"/>
                  </a:lnTo>
                  <a:lnTo>
                    <a:pt x="3848" y="154330"/>
                  </a:lnTo>
                  <a:lnTo>
                    <a:pt x="8610" y="154330"/>
                  </a:lnTo>
                  <a:lnTo>
                    <a:pt x="13373" y="154330"/>
                  </a:lnTo>
                  <a:lnTo>
                    <a:pt x="17221" y="150469"/>
                  </a:lnTo>
                  <a:lnTo>
                    <a:pt x="17221" y="127292"/>
                  </a:lnTo>
                  <a:close/>
                </a:path>
                <a:path w="17779" h="154939">
                  <a:moveTo>
                    <a:pt x="17221" y="3860"/>
                  </a:moveTo>
                  <a:lnTo>
                    <a:pt x="13373" y="0"/>
                  </a:lnTo>
                  <a:lnTo>
                    <a:pt x="3848" y="0"/>
                  </a:lnTo>
                  <a:lnTo>
                    <a:pt x="0" y="3860"/>
                  </a:lnTo>
                  <a:lnTo>
                    <a:pt x="0" y="96316"/>
                  </a:lnTo>
                  <a:lnTo>
                    <a:pt x="3848" y="100164"/>
                  </a:lnTo>
                  <a:lnTo>
                    <a:pt x="8610" y="100164"/>
                  </a:lnTo>
                  <a:lnTo>
                    <a:pt x="13373" y="100164"/>
                  </a:lnTo>
                  <a:lnTo>
                    <a:pt x="17221" y="96316"/>
                  </a:lnTo>
                  <a:lnTo>
                    <a:pt x="17221" y="3860"/>
                  </a:lnTo>
                  <a:close/>
                </a:path>
              </a:pathLst>
            </a:custGeom>
            <a:solidFill>
              <a:srgbClr val="DE2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6226810" y="4451997"/>
            <a:ext cx="339090" cy="451484"/>
            <a:chOff x="5778309" y="4451997"/>
            <a:chExt cx="339090" cy="451484"/>
          </a:xfrm>
        </p:grpSpPr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98273" y="4451997"/>
              <a:ext cx="218833" cy="25135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778309" y="4460811"/>
              <a:ext cx="294640" cy="442595"/>
            </a:xfrm>
            <a:custGeom>
              <a:avLst/>
              <a:gdLst/>
              <a:ahLst/>
              <a:cxnLst/>
              <a:rect l="l" t="t" r="r" b="b"/>
              <a:pathLst>
                <a:path w="294639" h="442595">
                  <a:moveTo>
                    <a:pt x="70712" y="370344"/>
                  </a:moveTo>
                  <a:lnTo>
                    <a:pt x="36156" y="370344"/>
                  </a:lnTo>
                  <a:lnTo>
                    <a:pt x="119964" y="420293"/>
                  </a:lnTo>
                  <a:lnTo>
                    <a:pt x="119964" y="438607"/>
                  </a:lnTo>
                  <a:lnTo>
                    <a:pt x="123926" y="442569"/>
                  </a:lnTo>
                  <a:lnTo>
                    <a:pt x="133692" y="442569"/>
                  </a:lnTo>
                  <a:lnTo>
                    <a:pt x="137655" y="438607"/>
                  </a:lnTo>
                  <a:lnTo>
                    <a:pt x="137648" y="412140"/>
                  </a:lnTo>
                  <a:lnTo>
                    <a:pt x="135995" y="409244"/>
                  </a:lnTo>
                  <a:lnTo>
                    <a:pt x="91516" y="382752"/>
                  </a:lnTo>
                  <a:lnTo>
                    <a:pt x="91516" y="372198"/>
                  </a:lnTo>
                  <a:lnTo>
                    <a:pt x="73825" y="372198"/>
                  </a:lnTo>
                  <a:lnTo>
                    <a:pt x="70712" y="370344"/>
                  </a:lnTo>
                  <a:close/>
                </a:path>
                <a:path w="294639" h="442595">
                  <a:moveTo>
                    <a:pt x="252797" y="317004"/>
                  </a:moveTo>
                  <a:lnTo>
                    <a:pt x="221462" y="317004"/>
                  </a:lnTo>
                  <a:lnTo>
                    <a:pt x="221462" y="382892"/>
                  </a:lnTo>
                  <a:lnTo>
                    <a:pt x="176967" y="409257"/>
                  </a:lnTo>
                  <a:lnTo>
                    <a:pt x="175323" y="412140"/>
                  </a:lnTo>
                  <a:lnTo>
                    <a:pt x="175323" y="438607"/>
                  </a:lnTo>
                  <a:lnTo>
                    <a:pt x="179285" y="442569"/>
                  </a:lnTo>
                  <a:lnTo>
                    <a:pt x="189064" y="442569"/>
                  </a:lnTo>
                  <a:lnTo>
                    <a:pt x="193014" y="438607"/>
                  </a:lnTo>
                  <a:lnTo>
                    <a:pt x="193036" y="420293"/>
                  </a:lnTo>
                  <a:lnTo>
                    <a:pt x="273855" y="372402"/>
                  </a:lnTo>
                  <a:lnTo>
                    <a:pt x="239153" y="372402"/>
                  </a:lnTo>
                  <a:lnTo>
                    <a:pt x="239153" y="328498"/>
                  </a:lnTo>
                  <a:lnTo>
                    <a:pt x="265333" y="328498"/>
                  </a:lnTo>
                  <a:lnTo>
                    <a:pt x="252797" y="317004"/>
                  </a:lnTo>
                  <a:close/>
                </a:path>
                <a:path w="294639" h="442595">
                  <a:moveTo>
                    <a:pt x="63817" y="174967"/>
                  </a:moveTo>
                  <a:lnTo>
                    <a:pt x="46164" y="174967"/>
                  </a:lnTo>
                  <a:lnTo>
                    <a:pt x="46139" y="230720"/>
                  </a:lnTo>
                  <a:lnTo>
                    <a:pt x="51764" y="270268"/>
                  </a:lnTo>
                  <a:lnTo>
                    <a:pt x="73825" y="300342"/>
                  </a:lnTo>
                  <a:lnTo>
                    <a:pt x="73825" y="303796"/>
                  </a:lnTo>
                  <a:lnTo>
                    <a:pt x="73494" y="304038"/>
                  </a:lnTo>
                  <a:lnTo>
                    <a:pt x="73151" y="304253"/>
                  </a:lnTo>
                  <a:lnTo>
                    <a:pt x="30124" y="344576"/>
                  </a:lnTo>
                  <a:lnTo>
                    <a:pt x="18465" y="357352"/>
                  </a:lnTo>
                  <a:lnTo>
                    <a:pt x="18465" y="410921"/>
                  </a:lnTo>
                  <a:lnTo>
                    <a:pt x="22415" y="414883"/>
                  </a:lnTo>
                  <a:lnTo>
                    <a:pt x="32194" y="414883"/>
                  </a:lnTo>
                  <a:lnTo>
                    <a:pt x="36156" y="410921"/>
                  </a:lnTo>
                  <a:lnTo>
                    <a:pt x="36156" y="370344"/>
                  </a:lnTo>
                  <a:lnTo>
                    <a:pt x="70712" y="370344"/>
                  </a:lnTo>
                  <a:lnTo>
                    <a:pt x="44894" y="354965"/>
                  </a:lnTo>
                  <a:lnTo>
                    <a:pt x="73825" y="327863"/>
                  </a:lnTo>
                  <a:lnTo>
                    <a:pt x="91516" y="327863"/>
                  </a:lnTo>
                  <a:lnTo>
                    <a:pt x="91516" y="317004"/>
                  </a:lnTo>
                  <a:lnTo>
                    <a:pt x="121297" y="317004"/>
                  </a:lnTo>
                  <a:lnTo>
                    <a:pt x="115918" y="314228"/>
                  </a:lnTo>
                  <a:lnTo>
                    <a:pt x="107099" y="307251"/>
                  </a:lnTo>
                  <a:lnTo>
                    <a:pt x="97226" y="298205"/>
                  </a:lnTo>
                  <a:lnTo>
                    <a:pt x="86553" y="288045"/>
                  </a:lnTo>
                  <a:lnTo>
                    <a:pt x="66070" y="254014"/>
                  </a:lnTo>
                  <a:lnTo>
                    <a:pt x="63830" y="230720"/>
                  </a:lnTo>
                  <a:lnTo>
                    <a:pt x="63817" y="174967"/>
                  </a:lnTo>
                  <a:close/>
                </a:path>
                <a:path w="294639" h="442595">
                  <a:moveTo>
                    <a:pt x="294525" y="370636"/>
                  </a:moveTo>
                  <a:lnTo>
                    <a:pt x="276834" y="370636"/>
                  </a:lnTo>
                  <a:lnTo>
                    <a:pt x="276834" y="410921"/>
                  </a:lnTo>
                  <a:lnTo>
                    <a:pt x="280796" y="414883"/>
                  </a:lnTo>
                  <a:lnTo>
                    <a:pt x="290563" y="414883"/>
                  </a:lnTo>
                  <a:lnTo>
                    <a:pt x="294525" y="410921"/>
                  </a:lnTo>
                  <a:lnTo>
                    <a:pt x="294525" y="370636"/>
                  </a:lnTo>
                  <a:close/>
                </a:path>
                <a:path w="294639" h="442595">
                  <a:moveTo>
                    <a:pt x="265333" y="328498"/>
                  </a:moveTo>
                  <a:lnTo>
                    <a:pt x="239153" y="328498"/>
                  </a:lnTo>
                  <a:lnTo>
                    <a:pt x="268249" y="355168"/>
                  </a:lnTo>
                  <a:lnTo>
                    <a:pt x="239153" y="372402"/>
                  </a:lnTo>
                  <a:lnTo>
                    <a:pt x="273855" y="372402"/>
                  </a:lnTo>
                  <a:lnTo>
                    <a:pt x="276834" y="370636"/>
                  </a:lnTo>
                  <a:lnTo>
                    <a:pt x="294525" y="370636"/>
                  </a:lnTo>
                  <a:lnTo>
                    <a:pt x="294525" y="357352"/>
                  </a:lnTo>
                  <a:lnTo>
                    <a:pt x="282841" y="344551"/>
                  </a:lnTo>
                  <a:lnTo>
                    <a:pt x="265333" y="328498"/>
                  </a:lnTo>
                  <a:close/>
                </a:path>
                <a:path w="294639" h="442595">
                  <a:moveTo>
                    <a:pt x="91516" y="327863"/>
                  </a:moveTo>
                  <a:lnTo>
                    <a:pt x="73825" y="327863"/>
                  </a:lnTo>
                  <a:lnTo>
                    <a:pt x="73825" y="372198"/>
                  </a:lnTo>
                  <a:lnTo>
                    <a:pt x="91516" y="372198"/>
                  </a:lnTo>
                  <a:lnTo>
                    <a:pt x="91516" y="327863"/>
                  </a:lnTo>
                  <a:close/>
                </a:path>
                <a:path w="294639" h="442595">
                  <a:moveTo>
                    <a:pt x="121297" y="317004"/>
                  </a:moveTo>
                  <a:lnTo>
                    <a:pt x="91516" y="317004"/>
                  </a:lnTo>
                  <a:lnTo>
                    <a:pt x="95110" y="320255"/>
                  </a:lnTo>
                  <a:lnTo>
                    <a:pt x="106430" y="329171"/>
                  </a:lnTo>
                  <a:lnTo>
                    <a:pt x="119108" y="335697"/>
                  </a:lnTo>
                  <a:lnTo>
                    <a:pt x="132827" y="339706"/>
                  </a:lnTo>
                  <a:lnTo>
                    <a:pt x="147269" y="341071"/>
                  </a:lnTo>
                  <a:lnTo>
                    <a:pt x="165722" y="341071"/>
                  </a:lnTo>
                  <a:lnTo>
                    <a:pt x="180156" y="339706"/>
                  </a:lnTo>
                  <a:lnTo>
                    <a:pt x="193871" y="335697"/>
                  </a:lnTo>
                  <a:lnTo>
                    <a:pt x="206548" y="329171"/>
                  </a:lnTo>
                  <a:lnTo>
                    <a:pt x="213901" y="323380"/>
                  </a:lnTo>
                  <a:lnTo>
                    <a:pt x="147269" y="323380"/>
                  </a:lnTo>
                  <a:lnTo>
                    <a:pt x="136172" y="322329"/>
                  </a:lnTo>
                  <a:lnTo>
                    <a:pt x="125641" y="319246"/>
                  </a:lnTo>
                  <a:lnTo>
                    <a:pt x="121297" y="317004"/>
                  </a:lnTo>
                  <a:close/>
                </a:path>
                <a:path w="294639" h="442595">
                  <a:moveTo>
                    <a:pt x="247180" y="250964"/>
                  </a:moveTo>
                  <a:lnTo>
                    <a:pt x="226426" y="288045"/>
                  </a:lnTo>
                  <a:lnTo>
                    <a:pt x="197060" y="314228"/>
                  </a:lnTo>
                  <a:lnTo>
                    <a:pt x="165722" y="323380"/>
                  </a:lnTo>
                  <a:lnTo>
                    <a:pt x="213901" y="323380"/>
                  </a:lnTo>
                  <a:lnTo>
                    <a:pt x="217868" y="320255"/>
                  </a:lnTo>
                  <a:lnTo>
                    <a:pt x="221462" y="317004"/>
                  </a:lnTo>
                  <a:lnTo>
                    <a:pt x="252797" y="317004"/>
                  </a:lnTo>
                  <a:lnTo>
                    <a:pt x="239153" y="304495"/>
                  </a:lnTo>
                  <a:lnTo>
                    <a:pt x="239153" y="300342"/>
                  </a:lnTo>
                  <a:lnTo>
                    <a:pt x="246329" y="293319"/>
                  </a:lnTo>
                  <a:lnTo>
                    <a:pt x="253225" y="286118"/>
                  </a:lnTo>
                  <a:lnTo>
                    <a:pt x="265005" y="251345"/>
                  </a:lnTo>
                  <a:lnTo>
                    <a:pt x="252590" y="251345"/>
                  </a:lnTo>
                  <a:lnTo>
                    <a:pt x="249872" y="251206"/>
                  </a:lnTo>
                  <a:lnTo>
                    <a:pt x="247180" y="250964"/>
                  </a:lnTo>
                  <a:close/>
                </a:path>
                <a:path w="294639" h="442595">
                  <a:moveTo>
                    <a:pt x="265099" y="250786"/>
                  </a:moveTo>
                  <a:lnTo>
                    <a:pt x="261899" y="251155"/>
                  </a:lnTo>
                  <a:lnTo>
                    <a:pt x="258648" y="251345"/>
                  </a:lnTo>
                  <a:lnTo>
                    <a:pt x="265005" y="251345"/>
                  </a:lnTo>
                  <a:lnTo>
                    <a:pt x="265099" y="250786"/>
                  </a:lnTo>
                  <a:close/>
                </a:path>
                <a:path w="294639" h="442595">
                  <a:moveTo>
                    <a:pt x="165900" y="157276"/>
                  </a:moveTo>
                  <a:lnTo>
                    <a:pt x="3962" y="157276"/>
                  </a:lnTo>
                  <a:lnTo>
                    <a:pt x="0" y="161239"/>
                  </a:lnTo>
                  <a:lnTo>
                    <a:pt x="0" y="171018"/>
                  </a:lnTo>
                  <a:lnTo>
                    <a:pt x="3962" y="174967"/>
                  </a:lnTo>
                  <a:lnTo>
                    <a:pt x="165963" y="174967"/>
                  </a:lnTo>
                  <a:lnTo>
                    <a:pt x="165646" y="171970"/>
                  </a:lnTo>
                  <a:lnTo>
                    <a:pt x="165594" y="171018"/>
                  </a:lnTo>
                  <a:lnTo>
                    <a:pt x="165633" y="160096"/>
                  </a:lnTo>
                  <a:lnTo>
                    <a:pt x="165900" y="157276"/>
                  </a:lnTo>
                  <a:close/>
                </a:path>
                <a:path w="294639" h="442595">
                  <a:moveTo>
                    <a:pt x="99644" y="0"/>
                  </a:moveTo>
                  <a:lnTo>
                    <a:pt x="50211" y="37342"/>
                  </a:lnTo>
                  <a:lnTo>
                    <a:pt x="27685" y="101536"/>
                  </a:lnTo>
                  <a:lnTo>
                    <a:pt x="27685" y="114515"/>
                  </a:lnTo>
                  <a:lnTo>
                    <a:pt x="11125" y="122796"/>
                  </a:lnTo>
                  <a:lnTo>
                    <a:pt x="9232" y="125869"/>
                  </a:lnTo>
                  <a:lnTo>
                    <a:pt x="9232" y="157276"/>
                  </a:lnTo>
                  <a:lnTo>
                    <a:pt x="26923" y="157276"/>
                  </a:lnTo>
                  <a:lnTo>
                    <a:pt x="26923" y="134683"/>
                  </a:lnTo>
                  <a:lnTo>
                    <a:pt x="43484" y="126403"/>
                  </a:lnTo>
                  <a:lnTo>
                    <a:pt x="45377" y="123342"/>
                  </a:lnTo>
                  <a:lnTo>
                    <a:pt x="45377" y="101536"/>
                  </a:lnTo>
                  <a:lnTo>
                    <a:pt x="48104" y="78826"/>
                  </a:lnTo>
                  <a:lnTo>
                    <a:pt x="56559" y="58834"/>
                  </a:lnTo>
                  <a:lnTo>
                    <a:pt x="71148" y="40987"/>
                  </a:lnTo>
                  <a:lnTo>
                    <a:pt x="92278" y="24714"/>
                  </a:lnTo>
                  <a:lnTo>
                    <a:pt x="109969" y="24714"/>
                  </a:lnTo>
                  <a:lnTo>
                    <a:pt x="109969" y="6134"/>
                  </a:lnTo>
                  <a:lnTo>
                    <a:pt x="108330" y="3251"/>
                  </a:lnTo>
                  <a:lnTo>
                    <a:pt x="102958" y="63"/>
                  </a:lnTo>
                  <a:lnTo>
                    <a:pt x="99644" y="0"/>
                  </a:lnTo>
                  <a:close/>
                </a:path>
                <a:path w="294639" h="442595">
                  <a:moveTo>
                    <a:pt x="109969" y="24714"/>
                  </a:moveTo>
                  <a:lnTo>
                    <a:pt x="92278" y="24714"/>
                  </a:lnTo>
                  <a:lnTo>
                    <a:pt x="92278" y="60274"/>
                  </a:lnTo>
                  <a:lnTo>
                    <a:pt x="96240" y="64236"/>
                  </a:lnTo>
                  <a:lnTo>
                    <a:pt x="106006" y="64236"/>
                  </a:lnTo>
                  <a:lnTo>
                    <a:pt x="109969" y="60274"/>
                  </a:lnTo>
                  <a:lnTo>
                    <a:pt x="109969" y="24714"/>
                  </a:lnTo>
                  <a:close/>
                </a:path>
              </a:pathLst>
            </a:custGeom>
            <a:solidFill>
              <a:srgbClr val="1936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78842" y="4454715"/>
              <a:ext cx="81330" cy="81991"/>
            </a:xfrm>
            <a:prstGeom prst="rect">
              <a:avLst/>
            </a:prstGeom>
          </p:spPr>
        </p:pic>
      </p:grp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20"/>
              </a:spcBef>
            </a:pPr>
            <a:r>
              <a:rPr dirty="0"/>
              <a:t>Power</a:t>
            </a:r>
            <a:r>
              <a:rPr spc="-30" dirty="0"/>
              <a:t> </a:t>
            </a:r>
            <a:r>
              <a:rPr dirty="0"/>
              <a:t>On.</a:t>
            </a:r>
            <a:r>
              <a:rPr spc="-30" dirty="0"/>
              <a:t> </a:t>
            </a:r>
            <a:r>
              <a:rPr dirty="0"/>
              <a:t>Peace</a:t>
            </a:r>
            <a:r>
              <a:rPr spc="-3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-20" dirty="0"/>
              <a:t>Mind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09801" y="5605"/>
            <a:ext cx="1693545" cy="3938270"/>
          </a:xfrm>
          <a:custGeom>
            <a:avLst/>
            <a:gdLst/>
            <a:ahLst/>
            <a:cxnLst/>
            <a:rect l="l" t="t" r="r" b="b"/>
            <a:pathLst>
              <a:path w="1693545" h="3938270">
                <a:moveTo>
                  <a:pt x="1387122" y="3743257"/>
                </a:moveTo>
                <a:lnTo>
                  <a:pt x="1389010" y="3736329"/>
                </a:lnTo>
                <a:lnTo>
                  <a:pt x="1684781" y="3906818"/>
                </a:lnTo>
                <a:lnTo>
                  <a:pt x="1682201" y="3916284"/>
                </a:lnTo>
                <a:lnTo>
                  <a:pt x="1387122" y="3743257"/>
                </a:lnTo>
                <a:close/>
              </a:path>
              <a:path w="1693545" h="3938270">
                <a:moveTo>
                  <a:pt x="1685492" y="3147469"/>
                </a:moveTo>
                <a:lnTo>
                  <a:pt x="1693146" y="3151888"/>
                </a:lnTo>
                <a:lnTo>
                  <a:pt x="1686697" y="3561809"/>
                </a:lnTo>
                <a:lnTo>
                  <a:pt x="1684139" y="3563291"/>
                </a:lnTo>
                <a:lnTo>
                  <a:pt x="1685492" y="3147469"/>
                </a:lnTo>
                <a:close/>
              </a:path>
              <a:path w="1693545" h="3938270">
                <a:moveTo>
                  <a:pt x="335969" y="1997988"/>
                </a:moveTo>
                <a:lnTo>
                  <a:pt x="337864" y="1991037"/>
                </a:lnTo>
                <a:lnTo>
                  <a:pt x="342967" y="3131114"/>
                </a:lnTo>
                <a:lnTo>
                  <a:pt x="1389708" y="3733772"/>
                </a:lnTo>
                <a:lnTo>
                  <a:pt x="1684139" y="3563291"/>
                </a:lnTo>
                <a:lnTo>
                  <a:pt x="1684113" y="3571287"/>
                </a:lnTo>
                <a:lnTo>
                  <a:pt x="1389010" y="3736329"/>
                </a:lnTo>
                <a:lnTo>
                  <a:pt x="1387122" y="3743257"/>
                </a:lnTo>
                <a:lnTo>
                  <a:pt x="1371652" y="3751715"/>
                </a:lnTo>
                <a:lnTo>
                  <a:pt x="1375560" y="3737382"/>
                </a:lnTo>
                <a:lnTo>
                  <a:pt x="340901" y="3138693"/>
                </a:lnTo>
                <a:lnTo>
                  <a:pt x="341078" y="3138042"/>
                </a:lnTo>
                <a:lnTo>
                  <a:pt x="339741" y="2756683"/>
                </a:lnTo>
                <a:lnTo>
                  <a:pt x="324298" y="2765044"/>
                </a:lnTo>
                <a:lnTo>
                  <a:pt x="330067" y="2743881"/>
                </a:lnTo>
                <a:lnTo>
                  <a:pt x="335969" y="1997988"/>
                </a:lnTo>
                <a:close/>
              </a:path>
              <a:path w="1693545" h="3938270">
                <a:moveTo>
                  <a:pt x="1012233" y="2511040"/>
                </a:moveTo>
                <a:lnTo>
                  <a:pt x="1050522" y="2370596"/>
                </a:lnTo>
                <a:lnTo>
                  <a:pt x="1040499" y="2697059"/>
                </a:lnTo>
                <a:lnTo>
                  <a:pt x="1052368" y="2701810"/>
                </a:lnTo>
                <a:lnTo>
                  <a:pt x="1063830" y="2708049"/>
                </a:lnTo>
                <a:lnTo>
                  <a:pt x="1062623" y="2712478"/>
                </a:lnTo>
                <a:lnTo>
                  <a:pt x="1073240" y="2721819"/>
                </a:lnTo>
                <a:lnTo>
                  <a:pt x="1083503" y="2732455"/>
                </a:lnTo>
                <a:lnTo>
                  <a:pt x="1076562" y="2757915"/>
                </a:lnTo>
                <a:lnTo>
                  <a:pt x="1685622" y="3107452"/>
                </a:lnTo>
                <a:lnTo>
                  <a:pt x="1685492" y="3147469"/>
                </a:lnTo>
                <a:lnTo>
                  <a:pt x="1067607" y="2790763"/>
                </a:lnTo>
                <a:lnTo>
                  <a:pt x="1054644" y="2790026"/>
                </a:lnTo>
                <a:lnTo>
                  <a:pt x="1053326" y="2794861"/>
                </a:lnTo>
                <a:lnTo>
                  <a:pt x="1037982" y="2802858"/>
                </a:lnTo>
                <a:lnTo>
                  <a:pt x="1012446" y="2799956"/>
                </a:lnTo>
                <a:lnTo>
                  <a:pt x="988971" y="2789496"/>
                </a:lnTo>
                <a:lnTo>
                  <a:pt x="1013668" y="2698909"/>
                </a:lnTo>
                <a:lnTo>
                  <a:pt x="1012233" y="2511040"/>
                </a:lnTo>
                <a:close/>
              </a:path>
              <a:path w="1693545" h="3938270">
                <a:moveTo>
                  <a:pt x="1689290" y="1979890"/>
                </a:moveTo>
                <a:lnTo>
                  <a:pt x="1691221" y="3110666"/>
                </a:lnTo>
                <a:lnTo>
                  <a:pt x="1685622" y="3107452"/>
                </a:lnTo>
                <a:lnTo>
                  <a:pt x="1689290" y="1979890"/>
                </a:lnTo>
                <a:close/>
              </a:path>
              <a:path w="1693545" h="3938270">
                <a:moveTo>
                  <a:pt x="1031325" y="3937789"/>
                </a:moveTo>
                <a:lnTo>
                  <a:pt x="1032960" y="3931791"/>
                </a:lnTo>
                <a:lnTo>
                  <a:pt x="1375560" y="3737382"/>
                </a:lnTo>
                <a:lnTo>
                  <a:pt x="1371652" y="3751715"/>
                </a:lnTo>
                <a:lnTo>
                  <a:pt x="1031325" y="3937789"/>
                </a:lnTo>
                <a:close/>
              </a:path>
              <a:path w="1693545" h="3938270">
                <a:moveTo>
                  <a:pt x="1333500" y="3312256"/>
                </a:moveTo>
                <a:lnTo>
                  <a:pt x="1339414" y="3290565"/>
                </a:lnTo>
                <a:lnTo>
                  <a:pt x="1367260" y="3284994"/>
                </a:lnTo>
                <a:lnTo>
                  <a:pt x="1392878" y="3287593"/>
                </a:lnTo>
                <a:lnTo>
                  <a:pt x="1404016" y="3295025"/>
                </a:lnTo>
                <a:lnTo>
                  <a:pt x="1425177" y="3313972"/>
                </a:lnTo>
                <a:lnTo>
                  <a:pt x="1432394" y="3335785"/>
                </a:lnTo>
                <a:lnTo>
                  <a:pt x="1426659" y="3356821"/>
                </a:lnTo>
                <a:lnTo>
                  <a:pt x="1419270" y="3335640"/>
                </a:lnTo>
                <a:lnTo>
                  <a:pt x="1411289" y="3316629"/>
                </a:lnTo>
                <a:lnTo>
                  <a:pt x="1401871" y="3302893"/>
                </a:lnTo>
                <a:lnTo>
                  <a:pt x="1390563" y="3296087"/>
                </a:lnTo>
                <a:lnTo>
                  <a:pt x="1365112" y="3292871"/>
                </a:lnTo>
                <a:lnTo>
                  <a:pt x="1350025" y="3299927"/>
                </a:lnTo>
                <a:lnTo>
                  <a:pt x="1333500" y="3312256"/>
                </a:lnTo>
                <a:close/>
              </a:path>
              <a:path w="1693545" h="3938270">
                <a:moveTo>
                  <a:pt x="1317859" y="3369629"/>
                </a:moveTo>
                <a:lnTo>
                  <a:pt x="1323772" y="3347938"/>
                </a:lnTo>
                <a:lnTo>
                  <a:pt x="1331753" y="3366948"/>
                </a:lnTo>
                <a:lnTo>
                  <a:pt x="1341172" y="3380684"/>
                </a:lnTo>
                <a:lnTo>
                  <a:pt x="1364733" y="3390831"/>
                </a:lnTo>
                <a:lnTo>
                  <a:pt x="1377930" y="3390706"/>
                </a:lnTo>
                <a:lnTo>
                  <a:pt x="1393017" y="3383651"/>
                </a:lnTo>
                <a:lnTo>
                  <a:pt x="1409542" y="3371321"/>
                </a:lnTo>
                <a:lnTo>
                  <a:pt x="1426659" y="3356821"/>
                </a:lnTo>
                <a:lnTo>
                  <a:pt x="1420924" y="3377857"/>
                </a:lnTo>
                <a:lnTo>
                  <a:pt x="1403635" y="3392989"/>
                </a:lnTo>
                <a:lnTo>
                  <a:pt x="1375785" y="3398574"/>
                </a:lnTo>
                <a:lnTo>
                  <a:pt x="1362417" y="3399325"/>
                </a:lnTo>
                <a:lnTo>
                  <a:pt x="1339024" y="3388562"/>
                </a:lnTo>
                <a:lnTo>
                  <a:pt x="1317859" y="3369629"/>
                </a:lnTo>
                <a:close/>
              </a:path>
              <a:path w="1693545" h="3938270">
                <a:moveTo>
                  <a:pt x="1312013" y="3342788"/>
                </a:moveTo>
                <a:lnTo>
                  <a:pt x="1322992" y="3302518"/>
                </a:lnTo>
                <a:lnTo>
                  <a:pt x="1336719" y="3300451"/>
                </a:lnTo>
                <a:lnTo>
                  <a:pt x="1320877" y="3358560"/>
                </a:lnTo>
                <a:lnTo>
                  <a:pt x="1312013" y="3342788"/>
                </a:lnTo>
                <a:close/>
              </a:path>
              <a:path w="1693545" h="3938270">
                <a:moveTo>
                  <a:pt x="967170" y="1179549"/>
                </a:moveTo>
                <a:lnTo>
                  <a:pt x="977766" y="1140686"/>
                </a:lnTo>
                <a:lnTo>
                  <a:pt x="994674" y="1126949"/>
                </a:lnTo>
                <a:lnTo>
                  <a:pt x="1035350" y="1122604"/>
                </a:lnTo>
                <a:lnTo>
                  <a:pt x="1047623" y="1125868"/>
                </a:lnTo>
                <a:lnTo>
                  <a:pt x="1058619" y="1133818"/>
                </a:lnTo>
                <a:lnTo>
                  <a:pt x="1693173" y="785914"/>
                </a:lnTo>
                <a:lnTo>
                  <a:pt x="1689290" y="1979890"/>
                </a:lnTo>
                <a:lnTo>
                  <a:pt x="1688024" y="1239349"/>
                </a:lnTo>
                <a:lnTo>
                  <a:pt x="1690607" y="1229877"/>
                </a:lnTo>
                <a:lnTo>
                  <a:pt x="1682845" y="823799"/>
                </a:lnTo>
                <a:lnTo>
                  <a:pt x="1076578" y="1164513"/>
                </a:lnTo>
                <a:lnTo>
                  <a:pt x="1064138" y="1210143"/>
                </a:lnTo>
                <a:lnTo>
                  <a:pt x="1048284" y="1220011"/>
                </a:lnTo>
                <a:lnTo>
                  <a:pt x="1007689" y="1368911"/>
                </a:lnTo>
                <a:lnTo>
                  <a:pt x="1007501" y="1224751"/>
                </a:lnTo>
                <a:lnTo>
                  <a:pt x="995633" y="1220000"/>
                </a:lnTo>
                <a:lnTo>
                  <a:pt x="996424" y="1217098"/>
                </a:lnTo>
                <a:lnTo>
                  <a:pt x="985380" y="1209322"/>
                </a:lnTo>
                <a:lnTo>
                  <a:pt x="974767" y="1199968"/>
                </a:lnTo>
                <a:lnTo>
                  <a:pt x="967170" y="1179549"/>
                </a:lnTo>
                <a:close/>
              </a:path>
              <a:path w="1693545" h="3938270">
                <a:moveTo>
                  <a:pt x="678237" y="1853077"/>
                </a:moveTo>
                <a:lnTo>
                  <a:pt x="692171" y="1801969"/>
                </a:lnTo>
                <a:lnTo>
                  <a:pt x="685053" y="2938589"/>
                </a:lnTo>
                <a:lnTo>
                  <a:pt x="1321457" y="3308147"/>
                </a:lnTo>
                <a:lnTo>
                  <a:pt x="1319232" y="3316307"/>
                </a:lnTo>
                <a:lnTo>
                  <a:pt x="683158" y="2945540"/>
                </a:lnTo>
                <a:lnTo>
                  <a:pt x="678237" y="1853077"/>
                </a:lnTo>
                <a:close/>
              </a:path>
              <a:path w="1693545" h="3938270">
                <a:moveTo>
                  <a:pt x="1007689" y="1368911"/>
                </a:moveTo>
                <a:lnTo>
                  <a:pt x="1046604" y="1226171"/>
                </a:lnTo>
                <a:lnTo>
                  <a:pt x="1040075" y="1588102"/>
                </a:lnTo>
                <a:lnTo>
                  <a:pt x="1690607" y="1229877"/>
                </a:lnTo>
                <a:lnTo>
                  <a:pt x="1688024" y="1239349"/>
                </a:lnTo>
                <a:lnTo>
                  <a:pt x="1049742" y="1600928"/>
                </a:lnTo>
                <a:lnTo>
                  <a:pt x="1006492" y="1759565"/>
                </a:lnTo>
                <a:lnTo>
                  <a:pt x="1005416" y="1618663"/>
                </a:lnTo>
                <a:lnTo>
                  <a:pt x="1008002" y="1609178"/>
                </a:lnTo>
                <a:lnTo>
                  <a:pt x="1007689" y="1368911"/>
                </a:lnTo>
                <a:close/>
              </a:path>
              <a:path w="1693545" h="3938270">
                <a:moveTo>
                  <a:pt x="1006492" y="1759565"/>
                </a:moveTo>
                <a:lnTo>
                  <a:pt x="1049742" y="1600928"/>
                </a:lnTo>
                <a:lnTo>
                  <a:pt x="1040856" y="2357770"/>
                </a:lnTo>
                <a:lnTo>
                  <a:pt x="1395822" y="2166284"/>
                </a:lnTo>
                <a:lnTo>
                  <a:pt x="1394187" y="2172282"/>
                </a:lnTo>
                <a:lnTo>
                  <a:pt x="1050522" y="2370596"/>
                </a:lnTo>
                <a:lnTo>
                  <a:pt x="1012233" y="2511040"/>
                </a:lnTo>
                <a:lnTo>
                  <a:pt x="1006492" y="1759565"/>
                </a:lnTo>
                <a:close/>
              </a:path>
              <a:path w="1693545" h="3938270">
                <a:moveTo>
                  <a:pt x="928764" y="789306"/>
                </a:moveTo>
                <a:lnTo>
                  <a:pt x="936729" y="760091"/>
                </a:lnTo>
                <a:lnTo>
                  <a:pt x="967682" y="743123"/>
                </a:lnTo>
                <a:lnTo>
                  <a:pt x="993379" y="745433"/>
                </a:lnTo>
                <a:lnTo>
                  <a:pt x="1017049" y="755180"/>
                </a:lnTo>
                <a:lnTo>
                  <a:pt x="1026451" y="768979"/>
                </a:lnTo>
                <a:lnTo>
                  <a:pt x="1692578" y="401834"/>
                </a:lnTo>
                <a:lnTo>
                  <a:pt x="1688493" y="416815"/>
                </a:lnTo>
                <a:lnTo>
                  <a:pt x="1036016" y="782176"/>
                </a:lnTo>
                <a:lnTo>
                  <a:pt x="1031728" y="797906"/>
                </a:lnTo>
                <a:lnTo>
                  <a:pt x="1021009" y="788939"/>
                </a:lnTo>
                <a:lnTo>
                  <a:pt x="1022420" y="783764"/>
                </a:lnTo>
                <a:lnTo>
                  <a:pt x="1013001" y="770028"/>
                </a:lnTo>
                <a:lnTo>
                  <a:pt x="989440" y="759881"/>
                </a:lnTo>
                <a:lnTo>
                  <a:pt x="976243" y="760006"/>
                </a:lnTo>
                <a:lnTo>
                  <a:pt x="948903" y="763721"/>
                </a:lnTo>
                <a:lnTo>
                  <a:pt x="943853" y="782243"/>
                </a:lnTo>
                <a:lnTo>
                  <a:pt x="928764" y="789306"/>
                </a:lnTo>
                <a:close/>
              </a:path>
              <a:path w="1693545" h="3938270">
                <a:moveTo>
                  <a:pt x="972215" y="2754390"/>
                </a:moveTo>
                <a:lnTo>
                  <a:pt x="982811" y="2715523"/>
                </a:lnTo>
                <a:lnTo>
                  <a:pt x="999723" y="2701776"/>
                </a:lnTo>
                <a:lnTo>
                  <a:pt x="1000921" y="2697382"/>
                </a:lnTo>
                <a:lnTo>
                  <a:pt x="1013668" y="2698909"/>
                </a:lnTo>
                <a:lnTo>
                  <a:pt x="988971" y="2789496"/>
                </a:lnTo>
                <a:lnTo>
                  <a:pt x="979809" y="2774818"/>
                </a:lnTo>
                <a:lnTo>
                  <a:pt x="972215" y="2754390"/>
                </a:lnTo>
                <a:close/>
              </a:path>
              <a:path w="1693545" h="3938270">
                <a:moveTo>
                  <a:pt x="912667" y="413803"/>
                </a:moveTo>
                <a:lnTo>
                  <a:pt x="925036" y="368432"/>
                </a:lnTo>
                <a:lnTo>
                  <a:pt x="942722" y="351846"/>
                </a:lnTo>
                <a:lnTo>
                  <a:pt x="970609" y="346123"/>
                </a:lnTo>
                <a:lnTo>
                  <a:pt x="996474" y="347816"/>
                </a:lnTo>
                <a:lnTo>
                  <a:pt x="1008077" y="353540"/>
                </a:lnTo>
                <a:lnTo>
                  <a:pt x="1029936" y="369929"/>
                </a:lnTo>
                <a:lnTo>
                  <a:pt x="1683659" y="0"/>
                </a:lnTo>
                <a:lnTo>
                  <a:pt x="1690747" y="22283"/>
                </a:lnTo>
                <a:lnTo>
                  <a:pt x="1038906" y="385312"/>
                </a:lnTo>
                <a:lnTo>
                  <a:pt x="1029127" y="421182"/>
                </a:lnTo>
                <a:lnTo>
                  <a:pt x="1021318" y="401539"/>
                </a:lnTo>
                <a:lnTo>
                  <a:pt x="1025221" y="387225"/>
                </a:lnTo>
                <a:lnTo>
                  <a:pt x="1003303" y="371051"/>
                </a:lnTo>
                <a:lnTo>
                  <a:pt x="991913" y="364545"/>
                </a:lnTo>
                <a:lnTo>
                  <a:pt x="978798" y="364369"/>
                </a:lnTo>
                <a:lnTo>
                  <a:pt x="951704" y="367182"/>
                </a:lnTo>
                <a:lnTo>
                  <a:pt x="947801" y="381496"/>
                </a:lnTo>
                <a:lnTo>
                  <a:pt x="931104" y="394458"/>
                </a:lnTo>
                <a:lnTo>
                  <a:pt x="919487" y="437070"/>
                </a:lnTo>
                <a:lnTo>
                  <a:pt x="912667" y="413803"/>
                </a:lnTo>
                <a:close/>
              </a:path>
              <a:path w="1693545" h="3938270">
                <a:moveTo>
                  <a:pt x="677994" y="1081439"/>
                </a:moveTo>
                <a:lnTo>
                  <a:pt x="690712" y="1034788"/>
                </a:lnTo>
                <a:lnTo>
                  <a:pt x="682498" y="1789167"/>
                </a:lnTo>
                <a:lnTo>
                  <a:pt x="1008002" y="1609178"/>
                </a:lnTo>
                <a:lnTo>
                  <a:pt x="1005416" y="1618663"/>
                </a:lnTo>
                <a:lnTo>
                  <a:pt x="692171" y="1801969"/>
                </a:lnTo>
                <a:lnTo>
                  <a:pt x="678237" y="1853077"/>
                </a:lnTo>
                <a:lnTo>
                  <a:pt x="678023" y="1805579"/>
                </a:lnTo>
                <a:lnTo>
                  <a:pt x="680609" y="1796094"/>
                </a:lnTo>
                <a:lnTo>
                  <a:pt x="677994" y="1081439"/>
                </a:lnTo>
                <a:close/>
              </a:path>
              <a:path w="1693545" h="3938270">
                <a:moveTo>
                  <a:pt x="1064138" y="1210143"/>
                </a:moveTo>
                <a:lnTo>
                  <a:pt x="1076578" y="1164513"/>
                </a:lnTo>
                <a:lnTo>
                  <a:pt x="1084723" y="1182918"/>
                </a:lnTo>
                <a:lnTo>
                  <a:pt x="1080473" y="1198511"/>
                </a:lnTo>
                <a:lnTo>
                  <a:pt x="1064138" y="1210143"/>
                </a:lnTo>
                <a:close/>
              </a:path>
              <a:path w="1693545" h="3938270">
                <a:moveTo>
                  <a:pt x="1017881" y="848695"/>
                </a:moveTo>
                <a:lnTo>
                  <a:pt x="1034338" y="788331"/>
                </a:lnTo>
                <a:lnTo>
                  <a:pt x="1044823" y="798157"/>
                </a:lnTo>
                <a:lnTo>
                  <a:pt x="1033645" y="839156"/>
                </a:lnTo>
                <a:lnTo>
                  <a:pt x="1017881" y="848695"/>
                </a:lnTo>
                <a:close/>
              </a:path>
              <a:path w="1693545" h="3938270">
                <a:moveTo>
                  <a:pt x="918684" y="826281"/>
                </a:moveTo>
                <a:lnTo>
                  <a:pt x="925876" y="799900"/>
                </a:lnTo>
                <a:lnTo>
                  <a:pt x="936536" y="809084"/>
                </a:lnTo>
                <a:lnTo>
                  <a:pt x="932234" y="824861"/>
                </a:lnTo>
                <a:lnTo>
                  <a:pt x="953895" y="841977"/>
                </a:lnTo>
                <a:lnTo>
                  <a:pt x="965200" y="848796"/>
                </a:lnTo>
                <a:lnTo>
                  <a:pt x="990653" y="851998"/>
                </a:lnTo>
                <a:lnTo>
                  <a:pt x="1005751" y="844904"/>
                </a:lnTo>
                <a:lnTo>
                  <a:pt x="1020303" y="839813"/>
                </a:lnTo>
                <a:lnTo>
                  <a:pt x="1014759" y="860147"/>
                </a:lnTo>
                <a:lnTo>
                  <a:pt x="986913" y="865718"/>
                </a:lnTo>
                <a:lnTo>
                  <a:pt x="961295" y="863119"/>
                </a:lnTo>
                <a:lnTo>
                  <a:pt x="950157" y="855687"/>
                </a:lnTo>
                <a:lnTo>
                  <a:pt x="928996" y="836740"/>
                </a:lnTo>
                <a:lnTo>
                  <a:pt x="918684" y="826281"/>
                </a:lnTo>
                <a:close/>
              </a:path>
              <a:path w="1693545" h="3938270">
                <a:moveTo>
                  <a:pt x="25987" y="2169321"/>
                </a:moveTo>
                <a:lnTo>
                  <a:pt x="27622" y="2163324"/>
                </a:lnTo>
                <a:lnTo>
                  <a:pt x="680609" y="1796094"/>
                </a:lnTo>
                <a:lnTo>
                  <a:pt x="678023" y="1805579"/>
                </a:lnTo>
                <a:lnTo>
                  <a:pt x="337864" y="1991037"/>
                </a:lnTo>
                <a:lnTo>
                  <a:pt x="335969" y="1997988"/>
                </a:lnTo>
                <a:lnTo>
                  <a:pt x="25987" y="2169321"/>
                </a:lnTo>
                <a:close/>
              </a:path>
              <a:path w="1693545" h="3938270">
                <a:moveTo>
                  <a:pt x="919487" y="437070"/>
                </a:moveTo>
                <a:lnTo>
                  <a:pt x="931104" y="394458"/>
                </a:lnTo>
                <a:lnTo>
                  <a:pt x="938913" y="414100"/>
                </a:lnTo>
                <a:lnTo>
                  <a:pt x="935010" y="428415"/>
                </a:lnTo>
                <a:lnTo>
                  <a:pt x="956927" y="444589"/>
                </a:lnTo>
                <a:lnTo>
                  <a:pt x="968317" y="451094"/>
                </a:lnTo>
                <a:lnTo>
                  <a:pt x="981433" y="451270"/>
                </a:lnTo>
                <a:lnTo>
                  <a:pt x="1008527" y="448458"/>
                </a:lnTo>
                <a:lnTo>
                  <a:pt x="1012429" y="434144"/>
                </a:lnTo>
                <a:lnTo>
                  <a:pt x="1029127" y="421182"/>
                </a:lnTo>
                <a:lnTo>
                  <a:pt x="1038906" y="385312"/>
                </a:lnTo>
                <a:lnTo>
                  <a:pt x="1045922" y="407862"/>
                </a:lnTo>
                <a:lnTo>
                  <a:pt x="1034660" y="449167"/>
                </a:lnTo>
                <a:lnTo>
                  <a:pt x="1017509" y="463794"/>
                </a:lnTo>
                <a:lnTo>
                  <a:pt x="989399" y="470333"/>
                </a:lnTo>
                <a:lnTo>
                  <a:pt x="963692" y="468059"/>
                </a:lnTo>
                <a:lnTo>
                  <a:pt x="940388" y="456971"/>
                </a:lnTo>
                <a:lnTo>
                  <a:pt x="919487" y="437070"/>
                </a:lnTo>
                <a:close/>
              </a:path>
              <a:path w="1693545" h="3938270">
                <a:moveTo>
                  <a:pt x="0" y="2940607"/>
                </a:moveTo>
                <a:lnTo>
                  <a:pt x="1635" y="2934610"/>
                </a:lnTo>
                <a:lnTo>
                  <a:pt x="330067" y="2743881"/>
                </a:lnTo>
                <a:lnTo>
                  <a:pt x="324298" y="2765044"/>
                </a:lnTo>
                <a:lnTo>
                  <a:pt x="0" y="2940607"/>
                </a:lnTo>
                <a:close/>
              </a:path>
              <a:path w="1693545" h="3938270">
                <a:moveTo>
                  <a:pt x="706514" y="1025110"/>
                </a:moveTo>
                <a:lnTo>
                  <a:pt x="712127" y="1004522"/>
                </a:lnTo>
                <a:lnTo>
                  <a:pt x="727246" y="997352"/>
                </a:lnTo>
                <a:lnTo>
                  <a:pt x="733801" y="973309"/>
                </a:lnTo>
                <a:lnTo>
                  <a:pt x="742094" y="991172"/>
                </a:lnTo>
                <a:lnTo>
                  <a:pt x="738121" y="1005746"/>
                </a:lnTo>
                <a:lnTo>
                  <a:pt x="722103" y="1016216"/>
                </a:lnTo>
                <a:lnTo>
                  <a:pt x="706514" y="1025110"/>
                </a:lnTo>
                <a:close/>
              </a:path>
              <a:path w="1693545" h="3938270">
                <a:moveTo>
                  <a:pt x="619048" y="959668"/>
                </a:moveTo>
                <a:lnTo>
                  <a:pt x="623501" y="943334"/>
                </a:lnTo>
                <a:lnTo>
                  <a:pt x="640013" y="931052"/>
                </a:lnTo>
                <a:lnTo>
                  <a:pt x="656023" y="920611"/>
                </a:lnTo>
                <a:lnTo>
                  <a:pt x="671627" y="911659"/>
                </a:lnTo>
                <a:lnTo>
                  <a:pt x="697250" y="914243"/>
                </a:lnTo>
                <a:lnTo>
                  <a:pt x="720638" y="925021"/>
                </a:lnTo>
                <a:lnTo>
                  <a:pt x="729540" y="940654"/>
                </a:lnTo>
                <a:lnTo>
                  <a:pt x="740001" y="950565"/>
                </a:lnTo>
                <a:lnTo>
                  <a:pt x="735296" y="967822"/>
                </a:lnTo>
                <a:lnTo>
                  <a:pt x="724888" y="957717"/>
                </a:lnTo>
                <a:lnTo>
                  <a:pt x="726422" y="952091"/>
                </a:lnTo>
                <a:lnTo>
                  <a:pt x="704750" y="935014"/>
                </a:lnTo>
                <a:lnTo>
                  <a:pt x="693442" y="928209"/>
                </a:lnTo>
                <a:lnTo>
                  <a:pt x="680245" y="928333"/>
                </a:lnTo>
                <a:lnTo>
                  <a:pt x="652905" y="932048"/>
                </a:lnTo>
                <a:lnTo>
                  <a:pt x="650058" y="942489"/>
                </a:lnTo>
                <a:lnTo>
                  <a:pt x="634593" y="950932"/>
                </a:lnTo>
                <a:lnTo>
                  <a:pt x="626962" y="978921"/>
                </a:lnTo>
                <a:lnTo>
                  <a:pt x="619048" y="959668"/>
                </a:lnTo>
                <a:close/>
              </a:path>
              <a:path w="1693545" h="3938270">
                <a:moveTo>
                  <a:pt x="622154" y="996558"/>
                </a:moveTo>
                <a:lnTo>
                  <a:pt x="626373" y="981083"/>
                </a:lnTo>
                <a:lnTo>
                  <a:pt x="637250" y="989468"/>
                </a:lnTo>
                <a:lnTo>
                  <a:pt x="636059" y="993839"/>
                </a:lnTo>
                <a:lnTo>
                  <a:pt x="645470" y="1007601"/>
                </a:lnTo>
                <a:lnTo>
                  <a:pt x="669029" y="1017756"/>
                </a:lnTo>
                <a:lnTo>
                  <a:pt x="682228" y="1017623"/>
                </a:lnTo>
                <a:lnTo>
                  <a:pt x="709575" y="1013882"/>
                </a:lnTo>
                <a:lnTo>
                  <a:pt x="705360" y="1029344"/>
                </a:lnTo>
                <a:lnTo>
                  <a:pt x="692137" y="1029560"/>
                </a:lnTo>
                <a:lnTo>
                  <a:pt x="677994" y="1081439"/>
                </a:lnTo>
                <a:lnTo>
                  <a:pt x="677819" y="1033796"/>
                </a:lnTo>
                <a:lnTo>
                  <a:pt x="665324" y="1031343"/>
                </a:lnTo>
                <a:lnTo>
                  <a:pt x="653688" y="1025743"/>
                </a:lnTo>
                <a:lnTo>
                  <a:pt x="642911" y="1016987"/>
                </a:lnTo>
                <a:lnTo>
                  <a:pt x="632997" y="1005067"/>
                </a:lnTo>
                <a:lnTo>
                  <a:pt x="622154" y="996558"/>
                </a:lnTo>
                <a:close/>
              </a:path>
            </a:pathLst>
          </a:custGeom>
          <a:solidFill>
            <a:srgbClr val="4C4B4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6599" y="1887029"/>
            <a:ext cx="541909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2500" b="1" dirty="0" err="1">
                <a:solidFill>
                  <a:srgbClr val="19365E"/>
                </a:solidFill>
                <a:latin typeface="Roboto"/>
                <a:cs typeface="Roboto"/>
              </a:rPr>
              <a:t>Kako</a:t>
            </a:r>
            <a:r>
              <a:rPr lang="en-GB" sz="2500" b="1" dirty="0">
                <a:solidFill>
                  <a:srgbClr val="19365E"/>
                </a:solidFill>
                <a:latin typeface="Roboto"/>
                <a:cs typeface="Roboto"/>
              </a:rPr>
              <a:t> </a:t>
            </a:r>
            <a:r>
              <a:rPr lang="en-GB" sz="2500" b="1" dirty="0" err="1">
                <a:solidFill>
                  <a:srgbClr val="19365E"/>
                </a:solidFill>
                <a:latin typeface="Roboto"/>
                <a:cs typeface="Roboto"/>
              </a:rPr>
              <a:t>elektroinženjeri</a:t>
            </a:r>
            <a:r>
              <a:rPr lang="en-GB" sz="2500" b="1" dirty="0">
                <a:solidFill>
                  <a:srgbClr val="19365E"/>
                </a:solidFill>
                <a:latin typeface="Roboto"/>
                <a:cs typeface="Roboto"/>
              </a:rPr>
              <a:t> </a:t>
            </a:r>
            <a:r>
              <a:rPr lang="en-GB" sz="2500" b="1" dirty="0" err="1">
                <a:solidFill>
                  <a:srgbClr val="19365E"/>
                </a:solidFill>
                <a:latin typeface="Roboto"/>
                <a:cs typeface="Roboto"/>
              </a:rPr>
              <a:t>imaju</a:t>
            </a:r>
            <a:r>
              <a:rPr lang="en-GB" sz="2500" b="1" dirty="0">
                <a:solidFill>
                  <a:srgbClr val="19365E"/>
                </a:solidFill>
                <a:latin typeface="Roboto"/>
                <a:cs typeface="Roboto"/>
              </a:rPr>
              <a:t> </a:t>
            </a:r>
            <a:r>
              <a:rPr lang="en-GB" sz="2500" b="1" dirty="0" err="1">
                <a:solidFill>
                  <a:srgbClr val="19365E"/>
                </a:solidFill>
                <a:latin typeface="Roboto"/>
                <a:cs typeface="Roboto"/>
              </a:rPr>
              <a:t>koristi</a:t>
            </a:r>
            <a:r>
              <a:rPr lang="en-GB" sz="2500" b="1" dirty="0">
                <a:solidFill>
                  <a:srgbClr val="19365E"/>
                </a:solidFill>
                <a:latin typeface="Roboto"/>
                <a:cs typeface="Roboto"/>
              </a:rPr>
              <a:t> od </a:t>
            </a:r>
            <a:r>
              <a:rPr lang="en-GB" sz="2500" b="1" dirty="0" err="1">
                <a:solidFill>
                  <a:srgbClr val="19365E"/>
                </a:solidFill>
                <a:latin typeface="Roboto"/>
                <a:cs typeface="Roboto"/>
              </a:rPr>
              <a:t>nadzora</a:t>
            </a:r>
            <a:r>
              <a:rPr lang="en-GB" sz="2500" b="1" dirty="0">
                <a:solidFill>
                  <a:srgbClr val="19365E"/>
                </a:solidFill>
                <a:latin typeface="Roboto"/>
                <a:cs typeface="Roboto"/>
              </a:rPr>
              <a:t> </a:t>
            </a:r>
            <a:r>
              <a:rPr lang="en-GB" sz="2500" b="1" dirty="0" err="1">
                <a:solidFill>
                  <a:srgbClr val="19365E"/>
                </a:solidFill>
                <a:latin typeface="Roboto"/>
                <a:cs typeface="Roboto"/>
              </a:rPr>
              <a:t>toplotnog</a:t>
            </a:r>
            <a:r>
              <a:rPr lang="en-GB" sz="2500" b="1" dirty="0">
                <a:solidFill>
                  <a:srgbClr val="19365E"/>
                </a:solidFill>
                <a:latin typeface="Roboto"/>
                <a:cs typeface="Roboto"/>
              </a:rPr>
              <a:t> </a:t>
            </a:r>
            <a:r>
              <a:rPr lang="en-GB" sz="2500" b="1" dirty="0" err="1">
                <a:solidFill>
                  <a:srgbClr val="19365E"/>
                </a:solidFill>
                <a:latin typeface="Roboto"/>
                <a:cs typeface="Roboto"/>
              </a:rPr>
              <a:t>stanja</a:t>
            </a:r>
            <a:endParaRPr sz="2500" dirty="0"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4600" y="4008691"/>
            <a:ext cx="33559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sr-Latn-RS" sz="1200" b="1" spc="-20" dirty="0">
                <a:solidFill>
                  <a:srgbClr val="DE291F"/>
                </a:solidFill>
                <a:latin typeface="Roboto"/>
                <a:cs typeface="Roboto"/>
              </a:rPr>
              <a:t>Poboljšajte bezbednost</a:t>
            </a:r>
            <a:r>
              <a:rPr lang="en-GB" sz="1200" b="1" spc="-20" dirty="0">
                <a:solidFill>
                  <a:srgbClr val="DE291F"/>
                </a:solidFill>
                <a:latin typeface="Roboto"/>
                <a:cs typeface="Roboto"/>
              </a:rPr>
              <a:t>: </a:t>
            </a:r>
            <a:r>
              <a:rPr lang="sr-Latn-RS" sz="1200" spc="-20" dirty="0">
                <a:solidFill>
                  <a:srgbClr val="4B4B4B"/>
                </a:solidFill>
                <a:latin typeface="Roboto"/>
                <a:cs typeface="Roboto"/>
              </a:rPr>
              <a:t>rano</a:t>
            </a:r>
            <a:r>
              <a:rPr lang="en-GB" sz="1200" spc="-20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1200" spc="-20" dirty="0" err="1">
                <a:solidFill>
                  <a:srgbClr val="4B4B4B"/>
                </a:solidFill>
                <a:latin typeface="Roboto"/>
                <a:cs typeface="Roboto"/>
              </a:rPr>
              <a:t>upozorenje</a:t>
            </a:r>
            <a:r>
              <a:rPr lang="en-GB" sz="1200" spc="-20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1200" spc="-20" dirty="0" err="1">
                <a:solidFill>
                  <a:srgbClr val="4B4B4B"/>
                </a:solidFill>
                <a:latin typeface="Roboto"/>
                <a:cs typeface="Roboto"/>
              </a:rPr>
              <a:t>na</a:t>
            </a:r>
            <a:r>
              <a:rPr lang="en-GB" sz="1200" spc="-20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1200" spc="-20" dirty="0" err="1">
                <a:solidFill>
                  <a:srgbClr val="4B4B4B"/>
                </a:solidFill>
                <a:latin typeface="Roboto"/>
                <a:cs typeface="Roboto"/>
              </a:rPr>
              <a:t>ugrožena</a:t>
            </a:r>
            <a:r>
              <a:rPr lang="en-GB" sz="1200" spc="-20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1200" spc="-20" dirty="0" err="1">
                <a:solidFill>
                  <a:srgbClr val="4B4B4B"/>
                </a:solidFill>
                <a:latin typeface="Roboto"/>
                <a:cs typeface="Roboto"/>
              </a:rPr>
              <a:t>električna</a:t>
            </a:r>
            <a:r>
              <a:rPr lang="en-GB" sz="1200" spc="-20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1200" spc="-20" dirty="0" err="1">
                <a:solidFill>
                  <a:srgbClr val="4B4B4B"/>
                </a:solidFill>
                <a:latin typeface="Roboto"/>
                <a:cs typeface="Roboto"/>
              </a:rPr>
              <a:t>sredstva</a:t>
            </a:r>
            <a:r>
              <a:rPr lang="en-GB" sz="1200" spc="-20" dirty="0">
                <a:solidFill>
                  <a:srgbClr val="4B4B4B"/>
                </a:solidFill>
                <a:latin typeface="Roboto"/>
                <a:cs typeface="Roboto"/>
              </a:rPr>
              <a:t> pre </a:t>
            </a:r>
            <a:r>
              <a:rPr lang="en-GB" sz="1200" spc="-20" dirty="0" err="1">
                <a:solidFill>
                  <a:srgbClr val="4B4B4B"/>
                </a:solidFill>
                <a:latin typeface="Roboto"/>
                <a:cs typeface="Roboto"/>
              </a:rPr>
              <a:t>intervencije</a:t>
            </a:r>
            <a:r>
              <a:rPr lang="en-GB" sz="1200" spc="-20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1200" spc="-20" dirty="0" err="1">
                <a:solidFill>
                  <a:srgbClr val="4B4B4B"/>
                </a:solidFill>
                <a:latin typeface="Roboto"/>
                <a:cs typeface="Roboto"/>
              </a:rPr>
              <a:t>osoblja</a:t>
            </a:r>
            <a:r>
              <a:rPr lang="en-GB" sz="1200" spc="-20" dirty="0">
                <a:solidFill>
                  <a:srgbClr val="4B4B4B"/>
                </a:solidFill>
                <a:latin typeface="Roboto"/>
                <a:cs typeface="Roboto"/>
              </a:rPr>
              <a:t>.</a:t>
            </a:r>
            <a:endParaRPr lang="en-GB" sz="1200" dirty="0">
              <a:latin typeface="Roboto"/>
              <a:cs typeface="Robo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4600" y="5656135"/>
            <a:ext cx="343407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1200" b="1" spc="-20" dirty="0" err="1">
                <a:solidFill>
                  <a:srgbClr val="DE291F"/>
                </a:solidFill>
                <a:latin typeface="Roboto"/>
                <a:cs typeface="Roboto"/>
              </a:rPr>
              <a:t>Poboljšajte</a:t>
            </a:r>
            <a:r>
              <a:rPr lang="en-GB" sz="1200" b="1" spc="-20" dirty="0">
                <a:solidFill>
                  <a:srgbClr val="DE291F"/>
                </a:solidFill>
                <a:latin typeface="Roboto"/>
                <a:cs typeface="Roboto"/>
              </a:rPr>
              <a:t> </a:t>
            </a:r>
            <a:r>
              <a:rPr lang="en-GB" sz="1200" b="1" spc="-20" dirty="0" err="1">
                <a:solidFill>
                  <a:srgbClr val="DE291F"/>
                </a:solidFill>
                <a:latin typeface="Roboto"/>
                <a:cs typeface="Roboto"/>
              </a:rPr>
              <a:t>efikasnost</a:t>
            </a:r>
            <a:r>
              <a:rPr lang="en-GB" sz="1200" b="1" spc="-20" dirty="0">
                <a:solidFill>
                  <a:srgbClr val="DE291F"/>
                </a:solidFill>
                <a:latin typeface="Roboto"/>
                <a:cs typeface="Roboto"/>
              </a:rPr>
              <a:t>:</a:t>
            </a:r>
            <a:r>
              <a:rPr sz="1200" b="1" spc="-25" dirty="0">
                <a:solidFill>
                  <a:srgbClr val="DE291F"/>
                </a:solidFill>
                <a:latin typeface="Roboto"/>
                <a:cs typeface="Roboto"/>
              </a:rPr>
              <a:t>:</a:t>
            </a:r>
            <a:r>
              <a:rPr sz="1200" b="1" spc="-35" dirty="0">
                <a:solidFill>
                  <a:srgbClr val="DE291F"/>
                </a:solidFill>
                <a:latin typeface="Roboto"/>
                <a:cs typeface="Roboto"/>
              </a:rPr>
              <a:t> </a:t>
            </a:r>
            <a:r>
              <a:rPr lang="en-GB" sz="1200" dirty="0" err="1">
                <a:solidFill>
                  <a:srgbClr val="4B4B4B"/>
                </a:solidFill>
                <a:latin typeface="Roboto"/>
                <a:cs typeface="Roboto"/>
              </a:rPr>
              <a:t>dobijte</a:t>
            </a:r>
            <a:r>
              <a:rPr lang="en-GB" sz="1200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1200" dirty="0" err="1">
                <a:solidFill>
                  <a:srgbClr val="4B4B4B"/>
                </a:solidFill>
                <a:latin typeface="Roboto"/>
                <a:cs typeface="Roboto"/>
              </a:rPr>
              <a:t>osnovne</a:t>
            </a:r>
            <a:r>
              <a:rPr lang="en-GB" sz="1200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1200" dirty="0" err="1">
                <a:solidFill>
                  <a:srgbClr val="4B4B4B"/>
                </a:solidFill>
                <a:latin typeface="Roboto"/>
                <a:cs typeface="Roboto"/>
              </a:rPr>
              <a:t>podatke</a:t>
            </a:r>
            <a:r>
              <a:rPr lang="en-GB" sz="1200" dirty="0">
                <a:solidFill>
                  <a:srgbClr val="4B4B4B"/>
                </a:solidFill>
                <a:latin typeface="Roboto"/>
                <a:cs typeface="Roboto"/>
              </a:rPr>
              <a:t> i </a:t>
            </a:r>
            <a:r>
              <a:rPr lang="en-GB" sz="1200" dirty="0" err="1">
                <a:solidFill>
                  <a:srgbClr val="4B4B4B"/>
                </a:solidFill>
                <a:latin typeface="Roboto"/>
                <a:cs typeface="Roboto"/>
              </a:rPr>
              <a:t>pratite</a:t>
            </a:r>
            <a:r>
              <a:rPr lang="en-GB" sz="1200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1200" dirty="0" err="1">
                <a:solidFill>
                  <a:srgbClr val="4B4B4B"/>
                </a:solidFill>
                <a:latin typeface="Roboto"/>
                <a:cs typeface="Roboto"/>
              </a:rPr>
              <a:t>trendove</a:t>
            </a:r>
            <a:r>
              <a:rPr lang="en-GB" sz="1200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1200" dirty="0" err="1">
                <a:solidFill>
                  <a:srgbClr val="4B4B4B"/>
                </a:solidFill>
                <a:latin typeface="Roboto"/>
                <a:cs typeface="Roboto"/>
              </a:rPr>
              <a:t>tokom</a:t>
            </a:r>
            <a:r>
              <a:rPr lang="en-GB" sz="1200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1200" dirty="0" err="1">
                <a:solidFill>
                  <a:srgbClr val="4B4B4B"/>
                </a:solidFill>
                <a:latin typeface="Roboto"/>
                <a:cs typeface="Roboto"/>
              </a:rPr>
              <a:t>vremena</a:t>
            </a:r>
            <a:r>
              <a:rPr lang="en-GB" sz="1200" dirty="0">
                <a:solidFill>
                  <a:srgbClr val="4B4B4B"/>
                </a:solidFill>
                <a:latin typeface="Roboto"/>
                <a:cs typeface="Roboto"/>
              </a:rPr>
              <a:t> da </a:t>
            </a:r>
            <a:r>
              <a:rPr lang="en-GB" sz="1200" dirty="0" err="1">
                <a:solidFill>
                  <a:srgbClr val="4B4B4B"/>
                </a:solidFill>
                <a:latin typeface="Roboto"/>
                <a:cs typeface="Roboto"/>
              </a:rPr>
              <a:t>biste</a:t>
            </a:r>
            <a:r>
              <a:rPr lang="en-GB" sz="1200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1200" dirty="0" err="1">
                <a:solidFill>
                  <a:srgbClr val="4B4B4B"/>
                </a:solidFill>
                <a:latin typeface="Roboto"/>
                <a:cs typeface="Roboto"/>
              </a:rPr>
              <a:t>poboljšali</a:t>
            </a:r>
            <a:r>
              <a:rPr lang="en-GB" sz="1200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1200" dirty="0" err="1">
                <a:solidFill>
                  <a:srgbClr val="4B4B4B"/>
                </a:solidFill>
                <a:latin typeface="Roboto"/>
                <a:cs typeface="Roboto"/>
              </a:rPr>
              <a:t>efikasnost</a:t>
            </a:r>
            <a:r>
              <a:rPr sz="1200" spc="-10" dirty="0">
                <a:solidFill>
                  <a:srgbClr val="4B4B4B"/>
                </a:solidFill>
                <a:latin typeface="Roboto"/>
                <a:cs typeface="Roboto"/>
              </a:rPr>
              <a:t>.</a:t>
            </a:r>
            <a:endParaRPr sz="1200" dirty="0">
              <a:latin typeface="Roboto"/>
              <a:cs typeface="Robo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90335" y="4008691"/>
            <a:ext cx="34061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1200" b="1" spc="-20" dirty="0" err="1">
                <a:solidFill>
                  <a:srgbClr val="DE291F"/>
                </a:solidFill>
                <a:latin typeface="Roboto"/>
                <a:cs typeface="Roboto"/>
              </a:rPr>
              <a:t>Sprečite</a:t>
            </a:r>
            <a:r>
              <a:rPr lang="en-GB" sz="1200" b="1" spc="-20" dirty="0">
                <a:solidFill>
                  <a:srgbClr val="DE291F"/>
                </a:solidFill>
                <a:latin typeface="Roboto"/>
                <a:cs typeface="Roboto"/>
              </a:rPr>
              <a:t> </a:t>
            </a:r>
            <a:r>
              <a:rPr lang="en-GB" sz="1200" b="1" spc="-20" dirty="0" err="1">
                <a:solidFill>
                  <a:srgbClr val="DE291F"/>
                </a:solidFill>
                <a:latin typeface="Roboto"/>
                <a:cs typeface="Roboto"/>
              </a:rPr>
              <a:t>kvar</a:t>
            </a:r>
            <a:r>
              <a:rPr lang="en-GB" sz="1200" b="1" spc="-20" dirty="0">
                <a:solidFill>
                  <a:srgbClr val="DE291F"/>
                </a:solidFill>
                <a:latin typeface="Roboto"/>
                <a:cs typeface="Roboto"/>
              </a:rPr>
              <a:t> </a:t>
            </a:r>
            <a:r>
              <a:rPr lang="en-GB" sz="1200" b="1" spc="-20" dirty="0" err="1">
                <a:solidFill>
                  <a:srgbClr val="DE291F"/>
                </a:solidFill>
                <a:latin typeface="Roboto"/>
                <a:cs typeface="Roboto"/>
              </a:rPr>
              <a:t>opreme</a:t>
            </a:r>
            <a:r>
              <a:rPr sz="1200" b="1" spc="-20" dirty="0">
                <a:solidFill>
                  <a:srgbClr val="DE291F"/>
                </a:solidFill>
                <a:latin typeface="Roboto"/>
                <a:cs typeface="Roboto"/>
              </a:rPr>
              <a:t>:</a:t>
            </a:r>
            <a:r>
              <a:rPr sz="1200" b="1" spc="-30" dirty="0">
                <a:solidFill>
                  <a:srgbClr val="DE291F"/>
                </a:solidFill>
                <a:latin typeface="Roboto"/>
                <a:cs typeface="Roboto"/>
              </a:rPr>
              <a:t> </a:t>
            </a:r>
            <a:r>
              <a:rPr lang="en-GB" sz="1200" spc="-25" dirty="0" err="1">
                <a:solidFill>
                  <a:srgbClr val="4B4B4B"/>
                </a:solidFill>
                <a:latin typeface="Roboto"/>
                <a:cs typeface="Roboto"/>
              </a:rPr>
              <a:t>praćenje</a:t>
            </a:r>
            <a:r>
              <a:rPr lang="en-GB" sz="1200" spc="-25" dirty="0">
                <a:solidFill>
                  <a:srgbClr val="4B4B4B"/>
                </a:solidFill>
                <a:latin typeface="Roboto"/>
                <a:cs typeface="Roboto"/>
              </a:rPr>
              <a:t> temperature </a:t>
            </a:r>
            <a:r>
              <a:rPr lang="en-GB" sz="1200" spc="-25" dirty="0" err="1">
                <a:solidFill>
                  <a:srgbClr val="4B4B4B"/>
                </a:solidFill>
                <a:latin typeface="Roboto"/>
                <a:cs typeface="Roboto"/>
              </a:rPr>
              <a:t>identifikuje</a:t>
            </a:r>
            <a:r>
              <a:rPr lang="en-GB" sz="1200" spc="-25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1200" spc="-25" dirty="0" err="1">
                <a:solidFill>
                  <a:srgbClr val="4B4B4B"/>
                </a:solidFill>
                <a:latin typeface="Roboto"/>
                <a:cs typeface="Roboto"/>
              </a:rPr>
              <a:t>oblasti</a:t>
            </a:r>
            <a:r>
              <a:rPr lang="en-GB" sz="1200" spc="-25" dirty="0">
                <a:solidFill>
                  <a:srgbClr val="4B4B4B"/>
                </a:solidFill>
                <a:latin typeface="Roboto"/>
                <a:cs typeface="Roboto"/>
              </a:rPr>
              <a:t> u </a:t>
            </a:r>
            <a:r>
              <a:rPr lang="en-GB" sz="1200" spc="-25" dirty="0" err="1">
                <a:solidFill>
                  <a:srgbClr val="4B4B4B"/>
                </a:solidFill>
                <a:latin typeface="Roboto"/>
                <a:cs typeface="Roboto"/>
              </a:rPr>
              <a:t>kojima</a:t>
            </a:r>
            <a:r>
              <a:rPr lang="en-GB" sz="1200" spc="-25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1200" spc="-25" dirty="0" err="1">
                <a:solidFill>
                  <a:srgbClr val="4B4B4B"/>
                </a:solidFill>
                <a:latin typeface="Roboto"/>
                <a:cs typeface="Roboto"/>
              </a:rPr>
              <a:t>će</a:t>
            </a:r>
            <a:r>
              <a:rPr lang="en-GB" sz="1200" spc="-25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1200" spc="-25" dirty="0" err="1">
                <a:solidFill>
                  <a:srgbClr val="4B4B4B"/>
                </a:solidFill>
                <a:latin typeface="Roboto"/>
                <a:cs typeface="Roboto"/>
              </a:rPr>
              <a:t>verovatno</a:t>
            </a:r>
            <a:r>
              <a:rPr lang="en-GB" sz="1200" spc="-25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1200" spc="-25" dirty="0" err="1">
                <a:solidFill>
                  <a:srgbClr val="4B4B4B"/>
                </a:solidFill>
                <a:latin typeface="Roboto"/>
                <a:cs typeface="Roboto"/>
              </a:rPr>
              <a:t>doći</a:t>
            </a:r>
            <a:r>
              <a:rPr lang="en-GB" sz="1200" spc="-25" dirty="0">
                <a:solidFill>
                  <a:srgbClr val="4B4B4B"/>
                </a:solidFill>
                <a:latin typeface="Roboto"/>
                <a:cs typeface="Roboto"/>
              </a:rPr>
              <a:t> do </a:t>
            </a:r>
            <a:r>
              <a:rPr lang="en-GB" sz="1200" spc="-25" dirty="0" err="1">
                <a:solidFill>
                  <a:srgbClr val="4B4B4B"/>
                </a:solidFill>
                <a:latin typeface="Roboto"/>
                <a:cs typeface="Roboto"/>
              </a:rPr>
              <a:t>kvarova</a:t>
            </a:r>
            <a:r>
              <a:rPr lang="en-GB" sz="1200" spc="-25" dirty="0">
                <a:solidFill>
                  <a:srgbClr val="4B4B4B"/>
                </a:solidFill>
                <a:latin typeface="Roboto"/>
                <a:cs typeface="Roboto"/>
              </a:rPr>
              <a:t>.</a:t>
            </a:r>
            <a:endParaRPr sz="1200" dirty="0">
              <a:latin typeface="Roboto"/>
              <a:cs typeface="Robo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90335" y="5656135"/>
            <a:ext cx="35407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1200" b="1" spc="-10" dirty="0" err="1">
                <a:solidFill>
                  <a:srgbClr val="DE291F"/>
                </a:solidFill>
                <a:latin typeface="Roboto"/>
                <a:cs typeface="Roboto"/>
              </a:rPr>
              <a:t>Produžite</a:t>
            </a:r>
            <a:r>
              <a:rPr lang="en-GB" sz="1200" b="1" spc="-10" dirty="0">
                <a:solidFill>
                  <a:srgbClr val="DE291F"/>
                </a:solidFill>
                <a:latin typeface="Roboto"/>
                <a:cs typeface="Roboto"/>
              </a:rPr>
              <a:t> </a:t>
            </a:r>
            <a:r>
              <a:rPr lang="en-GB" sz="1200" b="1" spc="-10" dirty="0" err="1">
                <a:solidFill>
                  <a:srgbClr val="DE291F"/>
                </a:solidFill>
                <a:latin typeface="Roboto"/>
                <a:cs typeface="Roboto"/>
              </a:rPr>
              <a:t>životni</a:t>
            </a:r>
            <a:r>
              <a:rPr lang="en-GB" sz="1200" b="1" spc="-10" dirty="0">
                <a:solidFill>
                  <a:srgbClr val="DE291F"/>
                </a:solidFill>
                <a:latin typeface="Roboto"/>
                <a:cs typeface="Roboto"/>
              </a:rPr>
              <a:t> </a:t>
            </a:r>
            <a:r>
              <a:rPr lang="en-GB" sz="1200" b="1" spc="-10" dirty="0" err="1">
                <a:solidFill>
                  <a:srgbClr val="DE291F"/>
                </a:solidFill>
                <a:latin typeface="Roboto"/>
                <a:cs typeface="Roboto"/>
              </a:rPr>
              <a:t>vek</a:t>
            </a:r>
            <a:r>
              <a:rPr lang="en-GB" sz="1200" b="1" spc="-10" dirty="0">
                <a:solidFill>
                  <a:srgbClr val="DE291F"/>
                </a:solidFill>
                <a:latin typeface="Roboto"/>
                <a:cs typeface="Roboto"/>
              </a:rPr>
              <a:t> </a:t>
            </a:r>
            <a:r>
              <a:rPr lang="en-GB" sz="1200" b="1" spc="-10" dirty="0" err="1">
                <a:solidFill>
                  <a:srgbClr val="DE291F"/>
                </a:solidFill>
                <a:latin typeface="Roboto"/>
                <a:cs typeface="Roboto"/>
              </a:rPr>
              <a:t>opreme</a:t>
            </a:r>
            <a:r>
              <a:rPr sz="1200" b="1" spc="-20" dirty="0">
                <a:solidFill>
                  <a:srgbClr val="DE291F"/>
                </a:solidFill>
                <a:latin typeface="Roboto"/>
                <a:cs typeface="Roboto"/>
              </a:rPr>
              <a:t>:</a:t>
            </a:r>
            <a:r>
              <a:rPr sz="1200" b="1" spc="-45" dirty="0">
                <a:solidFill>
                  <a:srgbClr val="DE291F"/>
                </a:solidFill>
                <a:latin typeface="Roboto"/>
                <a:cs typeface="Roboto"/>
              </a:rPr>
              <a:t> </a:t>
            </a:r>
            <a:r>
              <a:rPr lang="en-GB" sz="1200" spc="-10" dirty="0" err="1">
                <a:solidFill>
                  <a:srgbClr val="4B4B4B"/>
                </a:solidFill>
                <a:latin typeface="Roboto"/>
                <a:cs typeface="Roboto"/>
              </a:rPr>
              <a:t>doprinosite</a:t>
            </a:r>
            <a:r>
              <a:rPr lang="en-GB" sz="1200" spc="-10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1200" spc="-10" dirty="0" err="1">
                <a:solidFill>
                  <a:srgbClr val="4B4B4B"/>
                </a:solidFill>
                <a:latin typeface="Roboto"/>
                <a:cs typeface="Roboto"/>
              </a:rPr>
              <a:t>kapitalnim</a:t>
            </a:r>
            <a:r>
              <a:rPr lang="en-GB" sz="1200" spc="-10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sr-Latn-RS" sz="1200" spc="-10" dirty="0">
                <a:solidFill>
                  <a:srgbClr val="4B4B4B"/>
                </a:solidFill>
                <a:latin typeface="Roboto"/>
                <a:cs typeface="Roboto"/>
              </a:rPr>
              <a:t>(CapEx) </a:t>
            </a:r>
            <a:r>
              <a:rPr lang="en-GB" sz="1200" spc="-10" dirty="0">
                <a:solidFill>
                  <a:srgbClr val="4B4B4B"/>
                </a:solidFill>
                <a:latin typeface="Roboto"/>
                <a:cs typeface="Roboto"/>
              </a:rPr>
              <a:t>i </a:t>
            </a:r>
            <a:r>
              <a:rPr lang="en-GB" sz="1200" spc="-10" dirty="0" err="1">
                <a:solidFill>
                  <a:srgbClr val="4B4B4B"/>
                </a:solidFill>
                <a:latin typeface="Roboto"/>
                <a:cs typeface="Roboto"/>
              </a:rPr>
              <a:t>operativnim</a:t>
            </a:r>
            <a:r>
              <a:rPr lang="en-GB" sz="1200" spc="-10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1200" spc="-10" dirty="0" err="1">
                <a:solidFill>
                  <a:srgbClr val="4B4B4B"/>
                </a:solidFill>
                <a:latin typeface="Roboto"/>
                <a:cs typeface="Roboto"/>
              </a:rPr>
              <a:t>troškovima</a:t>
            </a:r>
            <a:r>
              <a:rPr lang="en-GB" sz="1200" spc="-10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sr-Latn-RS" sz="1200" spc="-10" dirty="0">
                <a:solidFill>
                  <a:srgbClr val="4B4B4B"/>
                </a:solidFill>
                <a:latin typeface="Roboto"/>
                <a:cs typeface="Roboto"/>
              </a:rPr>
              <a:t>(OpEx) </a:t>
            </a:r>
            <a:r>
              <a:rPr lang="en-GB" sz="1200" spc="-10" dirty="0" err="1">
                <a:solidFill>
                  <a:srgbClr val="4B4B4B"/>
                </a:solidFill>
                <a:latin typeface="Roboto"/>
                <a:cs typeface="Roboto"/>
              </a:rPr>
              <a:t>praćenjem</a:t>
            </a:r>
            <a:r>
              <a:rPr lang="en-GB" sz="1200" spc="-10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sr-Latn-RS" sz="1200" spc="-10" dirty="0">
                <a:solidFill>
                  <a:srgbClr val="4B4B4B"/>
                </a:solidFill>
                <a:latin typeface="Roboto"/>
                <a:cs typeface="Roboto"/>
              </a:rPr>
              <a:t>stanja</a:t>
            </a:r>
            <a:r>
              <a:rPr lang="en-GB" sz="1200" spc="-10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sr-Latn-RS" sz="1200" spc="-10" dirty="0">
                <a:solidFill>
                  <a:srgbClr val="4B4B4B"/>
                </a:solidFill>
                <a:latin typeface="Roboto"/>
                <a:cs typeface="Roboto"/>
              </a:rPr>
              <a:t>opreme</a:t>
            </a:r>
            <a:r>
              <a:rPr lang="en-GB" sz="1200" spc="-10" dirty="0">
                <a:solidFill>
                  <a:srgbClr val="4B4B4B"/>
                </a:solidFill>
                <a:latin typeface="Roboto"/>
                <a:cs typeface="Roboto"/>
              </a:rPr>
              <a:t>.</a:t>
            </a:r>
            <a:endParaRPr sz="1200" dirty="0">
              <a:latin typeface="Roboto"/>
              <a:cs typeface="Robo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7035355"/>
            <a:ext cx="10692130" cy="525145"/>
            <a:chOff x="0" y="7035355"/>
            <a:chExt cx="10692130" cy="525145"/>
          </a:xfrm>
        </p:grpSpPr>
        <p:sp>
          <p:nvSpPr>
            <p:cNvPr id="9" name="object 9"/>
            <p:cNvSpPr/>
            <p:nvPr/>
          </p:nvSpPr>
          <p:spPr>
            <a:xfrm>
              <a:off x="0" y="7035355"/>
              <a:ext cx="10692130" cy="525145"/>
            </a:xfrm>
            <a:custGeom>
              <a:avLst/>
              <a:gdLst/>
              <a:ahLst/>
              <a:cxnLst/>
              <a:rect l="l" t="t" r="r" b="b"/>
              <a:pathLst>
                <a:path w="10692130" h="525145">
                  <a:moveTo>
                    <a:pt x="596" y="0"/>
                  </a:moveTo>
                  <a:lnTo>
                    <a:pt x="0" y="0"/>
                  </a:lnTo>
                  <a:lnTo>
                    <a:pt x="0" y="524649"/>
                  </a:lnTo>
                  <a:lnTo>
                    <a:pt x="596" y="524649"/>
                  </a:lnTo>
                  <a:lnTo>
                    <a:pt x="596" y="0"/>
                  </a:lnTo>
                  <a:close/>
                </a:path>
                <a:path w="10692130" h="525145">
                  <a:moveTo>
                    <a:pt x="10692003" y="0"/>
                  </a:moveTo>
                  <a:lnTo>
                    <a:pt x="3387598" y="0"/>
                  </a:lnTo>
                  <a:lnTo>
                    <a:pt x="3387598" y="524649"/>
                  </a:lnTo>
                  <a:lnTo>
                    <a:pt x="10692003" y="524649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E1E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63597" y="7095566"/>
              <a:ext cx="1827326" cy="40423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96" y="7035355"/>
              <a:ext cx="3387090" cy="525145"/>
            </a:xfrm>
            <a:custGeom>
              <a:avLst/>
              <a:gdLst/>
              <a:ahLst/>
              <a:cxnLst/>
              <a:rect l="l" t="t" r="r" b="b"/>
              <a:pathLst>
                <a:path w="3387090" h="525145">
                  <a:moveTo>
                    <a:pt x="3387001" y="0"/>
                  </a:moveTo>
                  <a:lnTo>
                    <a:pt x="0" y="0"/>
                  </a:lnTo>
                  <a:lnTo>
                    <a:pt x="0" y="524649"/>
                  </a:lnTo>
                  <a:lnTo>
                    <a:pt x="3387001" y="524649"/>
                  </a:lnTo>
                  <a:lnTo>
                    <a:pt x="3387001" y="0"/>
                  </a:lnTo>
                  <a:close/>
                </a:path>
              </a:pathLst>
            </a:custGeom>
            <a:solidFill>
              <a:srgbClr val="DE2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64500" y="101307"/>
            <a:ext cx="173482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0" b="1" spc="-310" dirty="0">
                <a:solidFill>
                  <a:srgbClr val="19365E"/>
                </a:solidFill>
                <a:latin typeface="Roboto"/>
                <a:cs typeface="Roboto"/>
              </a:rPr>
              <a:t>02</a:t>
            </a:r>
            <a:endParaRPr sz="12000">
              <a:latin typeface="Roboto"/>
              <a:cs typeface="Robo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75650" y="2989808"/>
            <a:ext cx="50800" cy="3522979"/>
            <a:chOff x="575650" y="2989808"/>
            <a:chExt cx="50800" cy="3522979"/>
          </a:xfrm>
        </p:grpSpPr>
        <p:sp>
          <p:nvSpPr>
            <p:cNvPr id="14" name="object 14"/>
            <p:cNvSpPr/>
            <p:nvPr/>
          </p:nvSpPr>
          <p:spPr>
            <a:xfrm>
              <a:off x="601050" y="3015206"/>
              <a:ext cx="0" cy="3472179"/>
            </a:xfrm>
            <a:custGeom>
              <a:avLst/>
              <a:gdLst/>
              <a:ahLst/>
              <a:cxnLst/>
              <a:rect l="l" t="t" r="r" b="b"/>
              <a:pathLst>
                <a:path h="3472179">
                  <a:moveTo>
                    <a:pt x="0" y="347179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936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5640" y="2989808"/>
              <a:ext cx="50800" cy="3522979"/>
            </a:xfrm>
            <a:custGeom>
              <a:avLst/>
              <a:gdLst/>
              <a:ahLst/>
              <a:cxnLst/>
              <a:rect l="l" t="t" r="r" b="b"/>
              <a:pathLst>
                <a:path w="50800" h="3522979">
                  <a:moveTo>
                    <a:pt x="50800" y="3497199"/>
                  </a:moveTo>
                  <a:lnTo>
                    <a:pt x="48806" y="3487318"/>
                  </a:lnTo>
                  <a:lnTo>
                    <a:pt x="43370" y="3479241"/>
                  </a:lnTo>
                  <a:lnTo>
                    <a:pt x="35293" y="3473793"/>
                  </a:lnTo>
                  <a:lnTo>
                    <a:pt x="25400" y="3471799"/>
                  </a:lnTo>
                  <a:lnTo>
                    <a:pt x="15519" y="3473793"/>
                  </a:lnTo>
                  <a:lnTo>
                    <a:pt x="7442" y="3479241"/>
                  </a:lnTo>
                  <a:lnTo>
                    <a:pt x="1993" y="3487318"/>
                  </a:lnTo>
                  <a:lnTo>
                    <a:pt x="0" y="3497199"/>
                  </a:lnTo>
                  <a:lnTo>
                    <a:pt x="1993" y="3507092"/>
                  </a:lnTo>
                  <a:lnTo>
                    <a:pt x="7442" y="3515169"/>
                  </a:lnTo>
                  <a:lnTo>
                    <a:pt x="15519" y="3520605"/>
                  </a:lnTo>
                  <a:lnTo>
                    <a:pt x="25400" y="3522599"/>
                  </a:lnTo>
                  <a:lnTo>
                    <a:pt x="35293" y="3520605"/>
                  </a:lnTo>
                  <a:lnTo>
                    <a:pt x="43370" y="3515169"/>
                  </a:lnTo>
                  <a:lnTo>
                    <a:pt x="48806" y="3507092"/>
                  </a:lnTo>
                  <a:lnTo>
                    <a:pt x="50800" y="3497199"/>
                  </a:lnTo>
                  <a:close/>
                </a:path>
                <a:path w="50800" h="3522979">
                  <a:moveTo>
                    <a:pt x="50800" y="25400"/>
                  </a:moveTo>
                  <a:lnTo>
                    <a:pt x="48806" y="15519"/>
                  </a:lnTo>
                  <a:lnTo>
                    <a:pt x="43370" y="7442"/>
                  </a:lnTo>
                  <a:lnTo>
                    <a:pt x="35293" y="2006"/>
                  </a:lnTo>
                  <a:lnTo>
                    <a:pt x="25400" y="0"/>
                  </a:lnTo>
                  <a:lnTo>
                    <a:pt x="15519" y="2006"/>
                  </a:lnTo>
                  <a:lnTo>
                    <a:pt x="7442" y="7442"/>
                  </a:lnTo>
                  <a:lnTo>
                    <a:pt x="1993" y="15519"/>
                  </a:lnTo>
                  <a:lnTo>
                    <a:pt x="0" y="25400"/>
                  </a:lnTo>
                  <a:lnTo>
                    <a:pt x="1993" y="35293"/>
                  </a:lnTo>
                  <a:lnTo>
                    <a:pt x="7442" y="43370"/>
                  </a:lnTo>
                  <a:lnTo>
                    <a:pt x="15519" y="48806"/>
                  </a:lnTo>
                  <a:lnTo>
                    <a:pt x="25400" y="50800"/>
                  </a:lnTo>
                  <a:lnTo>
                    <a:pt x="35293" y="48806"/>
                  </a:lnTo>
                  <a:lnTo>
                    <a:pt x="43370" y="43370"/>
                  </a:lnTo>
                  <a:lnTo>
                    <a:pt x="48806" y="35293"/>
                  </a:lnTo>
                  <a:lnTo>
                    <a:pt x="50800" y="25400"/>
                  </a:lnTo>
                  <a:close/>
                </a:path>
              </a:pathLst>
            </a:custGeom>
            <a:solidFill>
              <a:srgbClr val="1936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485900" y="3196031"/>
            <a:ext cx="571500" cy="762000"/>
            <a:chOff x="1485900" y="3196031"/>
            <a:chExt cx="571500" cy="762000"/>
          </a:xfrm>
        </p:grpSpPr>
        <p:sp>
          <p:nvSpPr>
            <p:cNvPr id="17" name="object 17"/>
            <p:cNvSpPr/>
            <p:nvPr/>
          </p:nvSpPr>
          <p:spPr>
            <a:xfrm>
              <a:off x="1782013" y="3344672"/>
              <a:ext cx="275590" cy="275590"/>
            </a:xfrm>
            <a:custGeom>
              <a:avLst/>
              <a:gdLst/>
              <a:ahLst/>
              <a:cxnLst/>
              <a:rect l="l" t="t" r="r" b="b"/>
              <a:pathLst>
                <a:path w="275589" h="275589">
                  <a:moveTo>
                    <a:pt x="137693" y="0"/>
                  </a:moveTo>
                  <a:lnTo>
                    <a:pt x="94219" y="7031"/>
                  </a:lnTo>
                  <a:lnTo>
                    <a:pt x="56427" y="26602"/>
                  </a:lnTo>
                  <a:lnTo>
                    <a:pt x="26602" y="56427"/>
                  </a:lnTo>
                  <a:lnTo>
                    <a:pt x="7031" y="94219"/>
                  </a:lnTo>
                  <a:lnTo>
                    <a:pt x="0" y="137693"/>
                  </a:lnTo>
                  <a:lnTo>
                    <a:pt x="7031" y="181171"/>
                  </a:lnTo>
                  <a:lnTo>
                    <a:pt x="26602" y="218964"/>
                  </a:lnTo>
                  <a:lnTo>
                    <a:pt x="56427" y="248787"/>
                  </a:lnTo>
                  <a:lnTo>
                    <a:pt x="94219" y="268356"/>
                  </a:lnTo>
                  <a:lnTo>
                    <a:pt x="137693" y="275386"/>
                  </a:lnTo>
                  <a:lnTo>
                    <a:pt x="181167" y="268356"/>
                  </a:lnTo>
                  <a:lnTo>
                    <a:pt x="218959" y="248787"/>
                  </a:lnTo>
                  <a:lnTo>
                    <a:pt x="222205" y="245541"/>
                  </a:lnTo>
                  <a:lnTo>
                    <a:pt x="137693" y="245541"/>
                  </a:lnTo>
                  <a:lnTo>
                    <a:pt x="95756" y="237054"/>
                  </a:lnTo>
                  <a:lnTo>
                    <a:pt x="61471" y="213920"/>
                  </a:lnTo>
                  <a:lnTo>
                    <a:pt x="38334" y="179635"/>
                  </a:lnTo>
                  <a:lnTo>
                    <a:pt x="29845" y="137693"/>
                  </a:lnTo>
                  <a:lnTo>
                    <a:pt x="38334" y="95758"/>
                  </a:lnTo>
                  <a:lnTo>
                    <a:pt x="61471" y="61477"/>
                  </a:lnTo>
                  <a:lnTo>
                    <a:pt x="95756" y="38345"/>
                  </a:lnTo>
                  <a:lnTo>
                    <a:pt x="137693" y="29857"/>
                  </a:lnTo>
                  <a:lnTo>
                    <a:pt x="222213" y="29857"/>
                  </a:lnTo>
                  <a:lnTo>
                    <a:pt x="218959" y="26602"/>
                  </a:lnTo>
                  <a:lnTo>
                    <a:pt x="181167" y="7031"/>
                  </a:lnTo>
                  <a:lnTo>
                    <a:pt x="137693" y="0"/>
                  </a:lnTo>
                  <a:close/>
                </a:path>
                <a:path w="275589" h="275589">
                  <a:moveTo>
                    <a:pt x="222213" y="29857"/>
                  </a:moveTo>
                  <a:lnTo>
                    <a:pt x="137693" y="29857"/>
                  </a:lnTo>
                  <a:lnTo>
                    <a:pt x="179629" y="38345"/>
                  </a:lnTo>
                  <a:lnTo>
                    <a:pt x="213915" y="61477"/>
                  </a:lnTo>
                  <a:lnTo>
                    <a:pt x="237052" y="95758"/>
                  </a:lnTo>
                  <a:lnTo>
                    <a:pt x="245541" y="137693"/>
                  </a:lnTo>
                  <a:lnTo>
                    <a:pt x="237052" y="179635"/>
                  </a:lnTo>
                  <a:lnTo>
                    <a:pt x="213915" y="213920"/>
                  </a:lnTo>
                  <a:lnTo>
                    <a:pt x="179629" y="237054"/>
                  </a:lnTo>
                  <a:lnTo>
                    <a:pt x="137693" y="245541"/>
                  </a:lnTo>
                  <a:lnTo>
                    <a:pt x="222205" y="245541"/>
                  </a:lnTo>
                  <a:lnTo>
                    <a:pt x="248783" y="218964"/>
                  </a:lnTo>
                  <a:lnTo>
                    <a:pt x="268355" y="181171"/>
                  </a:lnTo>
                  <a:lnTo>
                    <a:pt x="275386" y="137693"/>
                  </a:lnTo>
                  <a:lnTo>
                    <a:pt x="268355" y="94219"/>
                  </a:lnTo>
                  <a:lnTo>
                    <a:pt x="248783" y="56427"/>
                  </a:lnTo>
                  <a:lnTo>
                    <a:pt x="222213" y="29857"/>
                  </a:lnTo>
                  <a:close/>
                </a:path>
              </a:pathLst>
            </a:custGeom>
            <a:solidFill>
              <a:srgbClr val="1936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9887" y="3404463"/>
              <a:ext cx="159651" cy="15965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88261" y="3196031"/>
              <a:ext cx="123240" cy="16993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485900" y="3210890"/>
              <a:ext cx="497205" cy="746760"/>
            </a:xfrm>
            <a:custGeom>
              <a:avLst/>
              <a:gdLst/>
              <a:ahLst/>
              <a:cxnLst/>
              <a:rect l="l" t="t" r="r" b="b"/>
              <a:pathLst>
                <a:path w="497205" h="746760">
                  <a:moveTo>
                    <a:pt x="119281" y="624751"/>
                  </a:moveTo>
                  <a:lnTo>
                    <a:pt x="60972" y="624751"/>
                  </a:lnTo>
                  <a:lnTo>
                    <a:pt x="202349" y="709002"/>
                  </a:lnTo>
                  <a:lnTo>
                    <a:pt x="202349" y="739902"/>
                  </a:lnTo>
                  <a:lnTo>
                    <a:pt x="209029" y="746582"/>
                  </a:lnTo>
                  <a:lnTo>
                    <a:pt x="225513" y="746582"/>
                  </a:lnTo>
                  <a:lnTo>
                    <a:pt x="232194" y="739902"/>
                  </a:lnTo>
                  <a:lnTo>
                    <a:pt x="232186" y="695261"/>
                  </a:lnTo>
                  <a:lnTo>
                    <a:pt x="229416" y="690384"/>
                  </a:lnTo>
                  <a:lnTo>
                    <a:pt x="154368" y="645668"/>
                  </a:lnTo>
                  <a:lnTo>
                    <a:pt x="154368" y="627875"/>
                  </a:lnTo>
                  <a:lnTo>
                    <a:pt x="124523" y="627875"/>
                  </a:lnTo>
                  <a:lnTo>
                    <a:pt x="119281" y="624751"/>
                  </a:lnTo>
                  <a:close/>
                </a:path>
                <a:path w="497205" h="746760">
                  <a:moveTo>
                    <a:pt x="426431" y="534758"/>
                  </a:moveTo>
                  <a:lnTo>
                    <a:pt x="373583" y="534758"/>
                  </a:lnTo>
                  <a:lnTo>
                    <a:pt x="373583" y="645896"/>
                  </a:lnTo>
                  <a:lnTo>
                    <a:pt x="298518" y="690397"/>
                  </a:lnTo>
                  <a:lnTo>
                    <a:pt x="295744" y="695261"/>
                  </a:lnTo>
                  <a:lnTo>
                    <a:pt x="295744" y="739902"/>
                  </a:lnTo>
                  <a:lnTo>
                    <a:pt x="302425" y="746582"/>
                  </a:lnTo>
                  <a:lnTo>
                    <a:pt x="318909" y="746582"/>
                  </a:lnTo>
                  <a:lnTo>
                    <a:pt x="325589" y="739902"/>
                  </a:lnTo>
                  <a:lnTo>
                    <a:pt x="325632" y="709002"/>
                  </a:lnTo>
                  <a:lnTo>
                    <a:pt x="461963" y="628218"/>
                  </a:lnTo>
                  <a:lnTo>
                    <a:pt x="403428" y="628218"/>
                  </a:lnTo>
                  <a:lnTo>
                    <a:pt x="403428" y="554164"/>
                  </a:lnTo>
                  <a:lnTo>
                    <a:pt x="447605" y="554164"/>
                  </a:lnTo>
                  <a:lnTo>
                    <a:pt x="426431" y="534758"/>
                  </a:lnTo>
                  <a:close/>
                </a:path>
                <a:path w="497205" h="746760">
                  <a:moveTo>
                    <a:pt x="107645" y="295173"/>
                  </a:moveTo>
                  <a:lnTo>
                    <a:pt x="77863" y="295173"/>
                  </a:lnTo>
                  <a:lnTo>
                    <a:pt x="77825" y="389204"/>
                  </a:lnTo>
                  <a:lnTo>
                    <a:pt x="81741" y="431801"/>
                  </a:lnTo>
                  <a:lnTo>
                    <a:pt x="95897" y="475322"/>
                  </a:lnTo>
                  <a:lnTo>
                    <a:pt x="124523" y="506666"/>
                  </a:lnTo>
                  <a:lnTo>
                    <a:pt x="124523" y="512483"/>
                  </a:lnTo>
                  <a:lnTo>
                    <a:pt x="123964" y="512889"/>
                  </a:lnTo>
                  <a:lnTo>
                    <a:pt x="123393" y="513257"/>
                  </a:lnTo>
                  <a:lnTo>
                    <a:pt x="50800" y="581279"/>
                  </a:lnTo>
                  <a:lnTo>
                    <a:pt x="31127" y="622693"/>
                  </a:lnTo>
                  <a:lnTo>
                    <a:pt x="31127" y="693204"/>
                  </a:lnTo>
                  <a:lnTo>
                    <a:pt x="37807" y="699884"/>
                  </a:lnTo>
                  <a:lnTo>
                    <a:pt x="54292" y="699884"/>
                  </a:lnTo>
                  <a:lnTo>
                    <a:pt x="60972" y="693204"/>
                  </a:lnTo>
                  <a:lnTo>
                    <a:pt x="60972" y="624751"/>
                  </a:lnTo>
                  <a:lnTo>
                    <a:pt x="119281" y="624751"/>
                  </a:lnTo>
                  <a:lnTo>
                    <a:pt x="75730" y="598792"/>
                  </a:lnTo>
                  <a:lnTo>
                    <a:pt x="124523" y="553097"/>
                  </a:lnTo>
                  <a:lnTo>
                    <a:pt x="154368" y="553097"/>
                  </a:lnTo>
                  <a:lnTo>
                    <a:pt x="154368" y="534758"/>
                  </a:lnTo>
                  <a:lnTo>
                    <a:pt x="204604" y="534758"/>
                  </a:lnTo>
                  <a:lnTo>
                    <a:pt x="195537" y="530083"/>
                  </a:lnTo>
                  <a:lnTo>
                    <a:pt x="180543" y="518198"/>
                  </a:lnTo>
                  <a:lnTo>
                    <a:pt x="146000" y="485908"/>
                  </a:lnTo>
                  <a:lnTo>
                    <a:pt x="115584" y="446488"/>
                  </a:lnTo>
                  <a:lnTo>
                    <a:pt x="108676" y="408271"/>
                  </a:lnTo>
                  <a:lnTo>
                    <a:pt x="107670" y="389204"/>
                  </a:lnTo>
                  <a:lnTo>
                    <a:pt x="107645" y="295173"/>
                  </a:lnTo>
                  <a:close/>
                </a:path>
                <a:path w="497205" h="746760">
                  <a:moveTo>
                    <a:pt x="496824" y="625246"/>
                  </a:moveTo>
                  <a:lnTo>
                    <a:pt x="466979" y="625246"/>
                  </a:lnTo>
                  <a:lnTo>
                    <a:pt x="466979" y="693204"/>
                  </a:lnTo>
                  <a:lnTo>
                    <a:pt x="473659" y="699884"/>
                  </a:lnTo>
                  <a:lnTo>
                    <a:pt x="490143" y="699884"/>
                  </a:lnTo>
                  <a:lnTo>
                    <a:pt x="496824" y="693204"/>
                  </a:lnTo>
                  <a:lnTo>
                    <a:pt x="496824" y="625246"/>
                  </a:lnTo>
                  <a:close/>
                </a:path>
                <a:path w="497205" h="746760">
                  <a:moveTo>
                    <a:pt x="447605" y="554164"/>
                  </a:moveTo>
                  <a:lnTo>
                    <a:pt x="403428" y="554164"/>
                  </a:lnTo>
                  <a:lnTo>
                    <a:pt x="452501" y="599135"/>
                  </a:lnTo>
                  <a:lnTo>
                    <a:pt x="403428" y="628218"/>
                  </a:lnTo>
                  <a:lnTo>
                    <a:pt x="461963" y="628218"/>
                  </a:lnTo>
                  <a:lnTo>
                    <a:pt x="466979" y="625246"/>
                  </a:lnTo>
                  <a:lnTo>
                    <a:pt x="496824" y="625246"/>
                  </a:lnTo>
                  <a:lnTo>
                    <a:pt x="496824" y="622693"/>
                  </a:lnTo>
                  <a:lnTo>
                    <a:pt x="495279" y="609519"/>
                  </a:lnTo>
                  <a:lnTo>
                    <a:pt x="476415" y="580567"/>
                  </a:lnTo>
                  <a:lnTo>
                    <a:pt x="447605" y="554164"/>
                  </a:lnTo>
                  <a:close/>
                </a:path>
                <a:path w="497205" h="746760">
                  <a:moveTo>
                    <a:pt x="154368" y="553097"/>
                  </a:moveTo>
                  <a:lnTo>
                    <a:pt x="124523" y="553097"/>
                  </a:lnTo>
                  <a:lnTo>
                    <a:pt x="124523" y="627875"/>
                  </a:lnTo>
                  <a:lnTo>
                    <a:pt x="154368" y="627875"/>
                  </a:lnTo>
                  <a:lnTo>
                    <a:pt x="154368" y="553097"/>
                  </a:lnTo>
                  <a:close/>
                </a:path>
                <a:path w="497205" h="746760">
                  <a:moveTo>
                    <a:pt x="204604" y="534758"/>
                  </a:moveTo>
                  <a:lnTo>
                    <a:pt x="154368" y="534758"/>
                  </a:lnTo>
                  <a:lnTo>
                    <a:pt x="160439" y="540245"/>
                  </a:lnTo>
                  <a:lnTo>
                    <a:pt x="179535" y="555285"/>
                  </a:lnTo>
                  <a:lnTo>
                    <a:pt x="200920" y="566294"/>
                  </a:lnTo>
                  <a:lnTo>
                    <a:pt x="224057" y="573058"/>
                  </a:lnTo>
                  <a:lnTo>
                    <a:pt x="248412" y="575360"/>
                  </a:lnTo>
                  <a:lnTo>
                    <a:pt x="279539" y="575360"/>
                  </a:lnTo>
                  <a:lnTo>
                    <a:pt x="303893" y="573058"/>
                  </a:lnTo>
                  <a:lnTo>
                    <a:pt x="327031" y="566294"/>
                  </a:lnTo>
                  <a:lnTo>
                    <a:pt x="348416" y="555285"/>
                  </a:lnTo>
                  <a:lnTo>
                    <a:pt x="360836" y="545503"/>
                  </a:lnTo>
                  <a:lnTo>
                    <a:pt x="248412" y="545503"/>
                  </a:lnTo>
                  <a:lnTo>
                    <a:pt x="229699" y="543735"/>
                  </a:lnTo>
                  <a:lnTo>
                    <a:pt x="211937" y="538540"/>
                  </a:lnTo>
                  <a:lnTo>
                    <a:pt x="204604" y="534758"/>
                  </a:lnTo>
                  <a:close/>
                </a:path>
                <a:path w="497205" h="746760">
                  <a:moveTo>
                    <a:pt x="416966" y="423354"/>
                  </a:moveTo>
                  <a:lnTo>
                    <a:pt x="397632" y="470049"/>
                  </a:lnTo>
                  <a:lnTo>
                    <a:pt x="363946" y="503053"/>
                  </a:lnTo>
                  <a:lnTo>
                    <a:pt x="332412" y="530083"/>
                  </a:lnTo>
                  <a:lnTo>
                    <a:pt x="279539" y="545503"/>
                  </a:lnTo>
                  <a:lnTo>
                    <a:pt x="360836" y="545503"/>
                  </a:lnTo>
                  <a:lnTo>
                    <a:pt x="367512" y="540245"/>
                  </a:lnTo>
                  <a:lnTo>
                    <a:pt x="370687" y="537400"/>
                  </a:lnTo>
                  <a:lnTo>
                    <a:pt x="373583" y="534758"/>
                  </a:lnTo>
                  <a:lnTo>
                    <a:pt x="426431" y="534758"/>
                  </a:lnTo>
                  <a:lnTo>
                    <a:pt x="403428" y="513676"/>
                  </a:lnTo>
                  <a:lnTo>
                    <a:pt x="403428" y="506666"/>
                  </a:lnTo>
                  <a:lnTo>
                    <a:pt x="412312" y="497804"/>
                  </a:lnTo>
                  <a:lnTo>
                    <a:pt x="420436" y="489308"/>
                  </a:lnTo>
                  <a:lnTo>
                    <a:pt x="441494" y="451797"/>
                  </a:lnTo>
                  <a:lnTo>
                    <a:pt x="447031" y="424014"/>
                  </a:lnTo>
                  <a:lnTo>
                    <a:pt x="426084" y="424014"/>
                  </a:lnTo>
                  <a:lnTo>
                    <a:pt x="421500" y="423773"/>
                  </a:lnTo>
                  <a:lnTo>
                    <a:pt x="416966" y="423354"/>
                  </a:lnTo>
                  <a:close/>
                </a:path>
                <a:path w="497205" h="746760">
                  <a:moveTo>
                    <a:pt x="447192" y="423062"/>
                  </a:moveTo>
                  <a:lnTo>
                    <a:pt x="441782" y="423672"/>
                  </a:lnTo>
                  <a:lnTo>
                    <a:pt x="436295" y="424014"/>
                  </a:lnTo>
                  <a:lnTo>
                    <a:pt x="447031" y="424014"/>
                  </a:lnTo>
                  <a:lnTo>
                    <a:pt x="447192" y="423062"/>
                  </a:lnTo>
                  <a:close/>
                </a:path>
                <a:path w="497205" h="746760">
                  <a:moveTo>
                    <a:pt x="279857" y="265328"/>
                  </a:moveTo>
                  <a:lnTo>
                    <a:pt x="6680" y="265328"/>
                  </a:lnTo>
                  <a:lnTo>
                    <a:pt x="0" y="272008"/>
                  </a:lnTo>
                  <a:lnTo>
                    <a:pt x="0" y="288493"/>
                  </a:lnTo>
                  <a:lnTo>
                    <a:pt x="6680" y="295173"/>
                  </a:lnTo>
                  <a:lnTo>
                    <a:pt x="279946" y="295173"/>
                  </a:lnTo>
                  <a:lnTo>
                    <a:pt x="279412" y="290106"/>
                  </a:lnTo>
                  <a:lnTo>
                    <a:pt x="279133" y="284962"/>
                  </a:lnTo>
                  <a:lnTo>
                    <a:pt x="279133" y="274891"/>
                  </a:lnTo>
                  <a:lnTo>
                    <a:pt x="279387" y="270078"/>
                  </a:lnTo>
                  <a:lnTo>
                    <a:pt x="279857" y="265328"/>
                  </a:lnTo>
                  <a:close/>
                </a:path>
                <a:path w="497205" h="746760">
                  <a:moveTo>
                    <a:pt x="168071" y="0"/>
                  </a:moveTo>
                  <a:lnTo>
                    <a:pt x="130434" y="22462"/>
                  </a:lnTo>
                  <a:lnTo>
                    <a:pt x="98870" y="47821"/>
                  </a:lnTo>
                  <a:lnTo>
                    <a:pt x="72139" y="80084"/>
                  </a:lnTo>
                  <a:lnTo>
                    <a:pt x="53621" y="120741"/>
                  </a:lnTo>
                  <a:lnTo>
                    <a:pt x="46697" y="171284"/>
                  </a:lnTo>
                  <a:lnTo>
                    <a:pt x="46697" y="193192"/>
                  </a:lnTo>
                  <a:lnTo>
                    <a:pt x="18757" y="207162"/>
                  </a:lnTo>
                  <a:lnTo>
                    <a:pt x="15557" y="212331"/>
                  </a:lnTo>
                  <a:lnTo>
                    <a:pt x="15557" y="265328"/>
                  </a:lnTo>
                  <a:lnTo>
                    <a:pt x="45402" y="265328"/>
                  </a:lnTo>
                  <a:lnTo>
                    <a:pt x="45402" y="227203"/>
                  </a:lnTo>
                  <a:lnTo>
                    <a:pt x="73342" y="213233"/>
                  </a:lnTo>
                  <a:lnTo>
                    <a:pt x="76542" y="208076"/>
                  </a:lnTo>
                  <a:lnTo>
                    <a:pt x="76542" y="171284"/>
                  </a:lnTo>
                  <a:lnTo>
                    <a:pt x="81143" y="132973"/>
                  </a:lnTo>
                  <a:lnTo>
                    <a:pt x="95403" y="99252"/>
                  </a:lnTo>
                  <a:lnTo>
                    <a:pt x="120010" y="69152"/>
                  </a:lnTo>
                  <a:lnTo>
                    <a:pt x="155651" y="41706"/>
                  </a:lnTo>
                  <a:lnTo>
                    <a:pt x="185496" y="41706"/>
                  </a:lnTo>
                  <a:lnTo>
                    <a:pt x="185496" y="10363"/>
                  </a:lnTo>
                  <a:lnTo>
                    <a:pt x="182727" y="5486"/>
                  </a:lnTo>
                  <a:lnTo>
                    <a:pt x="173685" y="114"/>
                  </a:lnTo>
                  <a:lnTo>
                    <a:pt x="168071" y="0"/>
                  </a:lnTo>
                  <a:close/>
                </a:path>
                <a:path w="497205" h="746760">
                  <a:moveTo>
                    <a:pt x="185496" y="41706"/>
                  </a:moveTo>
                  <a:lnTo>
                    <a:pt x="155651" y="41706"/>
                  </a:lnTo>
                  <a:lnTo>
                    <a:pt x="155651" y="101701"/>
                  </a:lnTo>
                  <a:lnTo>
                    <a:pt x="162331" y="108381"/>
                  </a:lnTo>
                  <a:lnTo>
                    <a:pt x="178816" y="108381"/>
                  </a:lnTo>
                  <a:lnTo>
                    <a:pt x="185496" y="101701"/>
                  </a:lnTo>
                  <a:lnTo>
                    <a:pt x="185496" y="41706"/>
                  </a:lnTo>
                  <a:close/>
                </a:path>
              </a:pathLst>
            </a:custGeom>
            <a:solidFill>
              <a:srgbClr val="1936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24177" y="3200628"/>
              <a:ext cx="137198" cy="138315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1410614" y="4837506"/>
            <a:ext cx="650875" cy="765175"/>
            <a:chOff x="1410614" y="4837506"/>
            <a:chExt cx="650875" cy="765175"/>
          </a:xfrm>
        </p:grpSpPr>
        <p:sp>
          <p:nvSpPr>
            <p:cNvPr id="23" name="object 23"/>
            <p:cNvSpPr/>
            <p:nvPr/>
          </p:nvSpPr>
          <p:spPr>
            <a:xfrm>
              <a:off x="1410614" y="5032222"/>
              <a:ext cx="453390" cy="458470"/>
            </a:xfrm>
            <a:custGeom>
              <a:avLst/>
              <a:gdLst/>
              <a:ahLst/>
              <a:cxnLst/>
              <a:rect l="l" t="t" r="r" b="b"/>
              <a:pathLst>
                <a:path w="453389" h="458470">
                  <a:moveTo>
                    <a:pt x="275170" y="0"/>
                  </a:moveTo>
                  <a:lnTo>
                    <a:pt x="179412" y="0"/>
                  </a:lnTo>
                  <a:lnTo>
                    <a:pt x="173507" y="5080"/>
                  </a:lnTo>
                  <a:lnTo>
                    <a:pt x="171538" y="12941"/>
                  </a:lnTo>
                  <a:lnTo>
                    <a:pt x="164477" y="61569"/>
                  </a:lnTo>
                  <a:lnTo>
                    <a:pt x="153250" y="66192"/>
                  </a:lnTo>
                  <a:lnTo>
                    <a:pt x="114287" y="37350"/>
                  </a:lnTo>
                  <a:lnTo>
                    <a:pt x="109664" y="33655"/>
                  </a:lnTo>
                  <a:lnTo>
                    <a:pt x="101053" y="33286"/>
                  </a:lnTo>
                  <a:lnTo>
                    <a:pt x="32067" y="102285"/>
                  </a:lnTo>
                  <a:lnTo>
                    <a:pt x="31661" y="109855"/>
                  </a:lnTo>
                  <a:lnTo>
                    <a:pt x="65379" y="155651"/>
                  </a:lnTo>
                  <a:lnTo>
                    <a:pt x="60756" y="166878"/>
                  </a:lnTo>
                  <a:lnTo>
                    <a:pt x="12420" y="173901"/>
                  </a:lnTo>
                  <a:lnTo>
                    <a:pt x="5105" y="174802"/>
                  </a:lnTo>
                  <a:lnTo>
                    <a:pt x="0" y="181013"/>
                  </a:lnTo>
                  <a:lnTo>
                    <a:pt x="0" y="277075"/>
                  </a:lnTo>
                  <a:lnTo>
                    <a:pt x="5079" y="282981"/>
                  </a:lnTo>
                  <a:lnTo>
                    <a:pt x="12941" y="284949"/>
                  </a:lnTo>
                  <a:lnTo>
                    <a:pt x="61569" y="292023"/>
                  </a:lnTo>
                  <a:lnTo>
                    <a:pt x="66179" y="303250"/>
                  </a:lnTo>
                  <a:lnTo>
                    <a:pt x="37388" y="342176"/>
                  </a:lnTo>
                  <a:lnTo>
                    <a:pt x="32829" y="347637"/>
                  </a:lnTo>
                  <a:lnTo>
                    <a:pt x="33261" y="356196"/>
                  </a:lnTo>
                  <a:lnTo>
                    <a:pt x="101257" y="424205"/>
                  </a:lnTo>
                  <a:lnTo>
                    <a:pt x="108585" y="424942"/>
                  </a:lnTo>
                  <a:lnTo>
                    <a:pt x="115595" y="420941"/>
                  </a:lnTo>
                  <a:lnTo>
                    <a:pt x="154851" y="391909"/>
                  </a:lnTo>
                  <a:lnTo>
                    <a:pt x="166077" y="396532"/>
                  </a:lnTo>
                  <a:lnTo>
                    <a:pt x="173101" y="444881"/>
                  </a:lnTo>
                  <a:lnTo>
                    <a:pt x="174040" y="452412"/>
                  </a:lnTo>
                  <a:lnTo>
                    <a:pt x="180517" y="458101"/>
                  </a:lnTo>
                  <a:lnTo>
                    <a:pt x="259079" y="458101"/>
                  </a:lnTo>
                  <a:lnTo>
                    <a:pt x="257009" y="447751"/>
                  </a:lnTo>
                  <a:lnTo>
                    <a:pt x="256171" y="439089"/>
                  </a:lnTo>
                  <a:lnTo>
                    <a:pt x="256171" y="428688"/>
                  </a:lnTo>
                  <a:lnTo>
                    <a:pt x="200075" y="428688"/>
                  </a:lnTo>
                  <a:lnTo>
                    <a:pt x="193624" y="381647"/>
                  </a:lnTo>
                  <a:lnTo>
                    <a:pt x="192557" y="376313"/>
                  </a:lnTo>
                  <a:lnTo>
                    <a:pt x="189344" y="372084"/>
                  </a:lnTo>
                  <a:lnTo>
                    <a:pt x="153212" y="357314"/>
                  </a:lnTo>
                  <a:lnTo>
                    <a:pt x="147485" y="358076"/>
                  </a:lnTo>
                  <a:lnTo>
                    <a:pt x="108254" y="387883"/>
                  </a:lnTo>
                  <a:lnTo>
                    <a:pt x="68592" y="348221"/>
                  </a:lnTo>
                  <a:lnTo>
                    <a:pt x="97612" y="309003"/>
                  </a:lnTo>
                  <a:lnTo>
                    <a:pt x="98374" y="303276"/>
                  </a:lnTo>
                  <a:lnTo>
                    <a:pt x="83477" y="267627"/>
                  </a:lnTo>
                  <a:lnTo>
                    <a:pt x="78943" y="263842"/>
                  </a:lnTo>
                  <a:lnTo>
                    <a:pt x="73914" y="262851"/>
                  </a:lnTo>
                  <a:lnTo>
                    <a:pt x="30200" y="256717"/>
                  </a:lnTo>
                  <a:lnTo>
                    <a:pt x="30200" y="201383"/>
                  </a:lnTo>
                  <a:lnTo>
                    <a:pt x="73964" y="195237"/>
                  </a:lnTo>
                  <a:lnTo>
                    <a:pt x="79832" y="194259"/>
                  </a:lnTo>
                  <a:lnTo>
                    <a:pt x="83566" y="191147"/>
                  </a:lnTo>
                  <a:lnTo>
                    <a:pt x="85318" y="185864"/>
                  </a:lnTo>
                  <a:lnTo>
                    <a:pt x="98374" y="154813"/>
                  </a:lnTo>
                  <a:lnTo>
                    <a:pt x="97612" y="149098"/>
                  </a:lnTo>
                  <a:lnTo>
                    <a:pt x="68554" y="108305"/>
                  </a:lnTo>
                  <a:lnTo>
                    <a:pt x="107480" y="69392"/>
                  </a:lnTo>
                  <a:lnTo>
                    <a:pt x="146685" y="98412"/>
                  </a:lnTo>
                  <a:lnTo>
                    <a:pt x="152412" y="99174"/>
                  </a:lnTo>
                  <a:lnTo>
                    <a:pt x="188366" y="84150"/>
                  </a:lnTo>
                  <a:lnTo>
                    <a:pt x="191985" y="79311"/>
                  </a:lnTo>
                  <a:lnTo>
                    <a:pt x="192062" y="74561"/>
                  </a:lnTo>
                  <a:lnTo>
                    <a:pt x="198183" y="31000"/>
                  </a:lnTo>
                  <a:lnTo>
                    <a:pt x="253504" y="31000"/>
                  </a:lnTo>
                  <a:lnTo>
                    <a:pt x="260515" y="79946"/>
                  </a:lnTo>
                  <a:lnTo>
                    <a:pt x="263944" y="84086"/>
                  </a:lnTo>
                  <a:lnTo>
                    <a:pt x="300075" y="99174"/>
                  </a:lnTo>
                  <a:lnTo>
                    <a:pt x="305803" y="98412"/>
                  </a:lnTo>
                  <a:lnTo>
                    <a:pt x="345059" y="69354"/>
                  </a:lnTo>
                  <a:lnTo>
                    <a:pt x="386245" y="108305"/>
                  </a:lnTo>
                  <a:lnTo>
                    <a:pt x="356476" y="147485"/>
                  </a:lnTo>
                  <a:lnTo>
                    <a:pt x="355714" y="153212"/>
                  </a:lnTo>
                  <a:lnTo>
                    <a:pt x="370624" y="188874"/>
                  </a:lnTo>
                  <a:lnTo>
                    <a:pt x="375158" y="192646"/>
                  </a:lnTo>
                  <a:lnTo>
                    <a:pt x="380174" y="193649"/>
                  </a:lnTo>
                  <a:lnTo>
                    <a:pt x="423887" y="199783"/>
                  </a:lnTo>
                  <a:lnTo>
                    <a:pt x="423887" y="256171"/>
                  </a:lnTo>
                  <a:lnTo>
                    <a:pt x="434644" y="256171"/>
                  </a:lnTo>
                  <a:lnTo>
                    <a:pt x="442633" y="256946"/>
                  </a:lnTo>
                  <a:lnTo>
                    <a:pt x="453288" y="259080"/>
                  </a:lnTo>
                  <a:lnTo>
                    <a:pt x="453288" y="178917"/>
                  </a:lnTo>
                  <a:lnTo>
                    <a:pt x="447611" y="172427"/>
                  </a:lnTo>
                  <a:lnTo>
                    <a:pt x="440118" y="171500"/>
                  </a:lnTo>
                  <a:lnTo>
                    <a:pt x="391718" y="164477"/>
                  </a:lnTo>
                  <a:lnTo>
                    <a:pt x="387096" y="153250"/>
                  </a:lnTo>
                  <a:lnTo>
                    <a:pt x="415899" y="114325"/>
                  </a:lnTo>
                  <a:lnTo>
                    <a:pt x="420611" y="108673"/>
                  </a:lnTo>
                  <a:lnTo>
                    <a:pt x="419862" y="100114"/>
                  </a:lnTo>
                  <a:lnTo>
                    <a:pt x="353669" y="33921"/>
                  </a:lnTo>
                  <a:lnTo>
                    <a:pt x="346062" y="33172"/>
                  </a:lnTo>
                  <a:lnTo>
                    <a:pt x="339877" y="37312"/>
                  </a:lnTo>
                  <a:lnTo>
                    <a:pt x="300837" y="66192"/>
                  </a:lnTo>
                  <a:lnTo>
                    <a:pt x="289610" y="61569"/>
                  </a:lnTo>
                  <a:lnTo>
                    <a:pt x="281647" y="5676"/>
                  </a:lnTo>
                  <a:lnTo>
                    <a:pt x="275170" y="0"/>
                  </a:lnTo>
                  <a:close/>
                </a:path>
              </a:pathLst>
            </a:custGeom>
            <a:solidFill>
              <a:srgbClr val="1936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46834" y="5169242"/>
              <a:ext cx="182448" cy="18246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686269" y="5309476"/>
              <a:ext cx="293370" cy="293370"/>
            </a:xfrm>
            <a:custGeom>
              <a:avLst/>
              <a:gdLst/>
              <a:ahLst/>
              <a:cxnLst/>
              <a:rect l="l" t="t" r="r" b="b"/>
              <a:pathLst>
                <a:path w="293369" h="293370">
                  <a:moveTo>
                    <a:pt x="146505" y="0"/>
                  </a:moveTo>
                  <a:lnTo>
                    <a:pt x="100247" y="7481"/>
                  </a:lnTo>
                  <a:lnTo>
                    <a:pt x="60035" y="28305"/>
                  </a:lnTo>
                  <a:lnTo>
                    <a:pt x="28302" y="60040"/>
                  </a:lnTo>
                  <a:lnTo>
                    <a:pt x="7479" y="100255"/>
                  </a:lnTo>
                  <a:lnTo>
                    <a:pt x="0" y="146532"/>
                  </a:lnTo>
                  <a:lnTo>
                    <a:pt x="7479" y="192779"/>
                  </a:lnTo>
                  <a:lnTo>
                    <a:pt x="28305" y="232996"/>
                  </a:lnTo>
                  <a:lnTo>
                    <a:pt x="60037" y="264731"/>
                  </a:lnTo>
                  <a:lnTo>
                    <a:pt x="100247" y="285557"/>
                  </a:lnTo>
                  <a:lnTo>
                    <a:pt x="146505" y="293039"/>
                  </a:lnTo>
                  <a:lnTo>
                    <a:pt x="192769" y="285557"/>
                  </a:lnTo>
                  <a:lnTo>
                    <a:pt x="232985" y="264730"/>
                  </a:lnTo>
                  <a:lnTo>
                    <a:pt x="233289" y="264426"/>
                  </a:lnTo>
                  <a:lnTo>
                    <a:pt x="146505" y="264426"/>
                  </a:lnTo>
                  <a:lnTo>
                    <a:pt x="100968" y="255208"/>
                  </a:lnTo>
                  <a:lnTo>
                    <a:pt x="63739" y="230085"/>
                  </a:lnTo>
                  <a:lnTo>
                    <a:pt x="38616" y="192857"/>
                  </a:lnTo>
                  <a:lnTo>
                    <a:pt x="29398" y="147320"/>
                  </a:lnTo>
                  <a:lnTo>
                    <a:pt x="38616" y="101775"/>
                  </a:lnTo>
                  <a:lnTo>
                    <a:pt x="63739" y="64542"/>
                  </a:lnTo>
                  <a:lnTo>
                    <a:pt x="100968" y="39419"/>
                  </a:lnTo>
                  <a:lnTo>
                    <a:pt x="146505" y="30200"/>
                  </a:lnTo>
                  <a:lnTo>
                    <a:pt x="235001" y="30200"/>
                  </a:lnTo>
                  <a:lnTo>
                    <a:pt x="228611" y="24903"/>
                  </a:lnTo>
                  <a:lnTo>
                    <a:pt x="203248" y="11245"/>
                  </a:lnTo>
                  <a:lnTo>
                    <a:pt x="175666" y="2855"/>
                  </a:lnTo>
                  <a:lnTo>
                    <a:pt x="146505" y="0"/>
                  </a:lnTo>
                  <a:close/>
                </a:path>
                <a:path w="293369" h="293370">
                  <a:moveTo>
                    <a:pt x="235001" y="30200"/>
                  </a:moveTo>
                  <a:lnTo>
                    <a:pt x="146505" y="30200"/>
                  </a:lnTo>
                  <a:lnTo>
                    <a:pt x="192049" y="39419"/>
                  </a:lnTo>
                  <a:lnTo>
                    <a:pt x="229282" y="64542"/>
                  </a:lnTo>
                  <a:lnTo>
                    <a:pt x="254406" y="101775"/>
                  </a:lnTo>
                  <a:lnTo>
                    <a:pt x="263624" y="147320"/>
                  </a:lnTo>
                  <a:lnTo>
                    <a:pt x="254406" y="192857"/>
                  </a:lnTo>
                  <a:lnTo>
                    <a:pt x="229282" y="230085"/>
                  </a:lnTo>
                  <a:lnTo>
                    <a:pt x="192049" y="255208"/>
                  </a:lnTo>
                  <a:lnTo>
                    <a:pt x="146505" y="264426"/>
                  </a:lnTo>
                  <a:lnTo>
                    <a:pt x="233289" y="264426"/>
                  </a:lnTo>
                  <a:lnTo>
                    <a:pt x="264721" y="232993"/>
                  </a:lnTo>
                  <a:lnTo>
                    <a:pt x="285544" y="192779"/>
                  </a:lnTo>
                  <a:lnTo>
                    <a:pt x="293023" y="146519"/>
                  </a:lnTo>
                  <a:lnTo>
                    <a:pt x="290498" y="118013"/>
                  </a:lnTo>
                  <a:lnTo>
                    <a:pt x="282499" y="90922"/>
                  </a:lnTo>
                  <a:lnTo>
                    <a:pt x="269286" y="65893"/>
                  </a:lnTo>
                  <a:lnTo>
                    <a:pt x="251115" y="43561"/>
                  </a:lnTo>
                  <a:lnTo>
                    <a:pt x="235001" y="30200"/>
                  </a:lnTo>
                  <a:close/>
                </a:path>
              </a:pathLst>
            </a:custGeom>
            <a:solidFill>
              <a:srgbClr val="1936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17674" y="5366359"/>
              <a:ext cx="79082" cy="10472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01888" y="4837506"/>
              <a:ext cx="359130" cy="359549"/>
            </a:xfrm>
            <a:prstGeom prst="rect">
              <a:avLst/>
            </a:prstGeom>
          </p:spPr>
        </p:pic>
      </p:grpSp>
      <p:pic>
        <p:nvPicPr>
          <p:cNvPr id="28" name="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11721" y="3188652"/>
            <a:ext cx="988733" cy="777697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18173" y="4933708"/>
            <a:ext cx="1177048" cy="675524"/>
          </a:xfrm>
          <a:prstGeom prst="rect">
            <a:avLst/>
          </a:prstGeom>
        </p:spPr>
      </p:pic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20"/>
              </a:spcBef>
            </a:pPr>
            <a:r>
              <a:rPr dirty="0"/>
              <a:t>Power</a:t>
            </a:r>
            <a:r>
              <a:rPr spc="-30" dirty="0"/>
              <a:t> </a:t>
            </a:r>
            <a:r>
              <a:rPr dirty="0"/>
              <a:t>On.</a:t>
            </a:r>
            <a:r>
              <a:rPr spc="-30" dirty="0"/>
              <a:t> </a:t>
            </a:r>
            <a:r>
              <a:rPr dirty="0"/>
              <a:t>Peace</a:t>
            </a:r>
            <a:r>
              <a:rPr spc="-3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-20" dirty="0"/>
              <a:t>Mind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200" y="1869033"/>
            <a:ext cx="4384920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500" b="1" dirty="0" err="1">
                <a:solidFill>
                  <a:srgbClr val="12334F"/>
                </a:solidFill>
                <a:latin typeface="Roboto Black"/>
                <a:cs typeface="Roboto Black"/>
              </a:rPr>
              <a:t>Povećajte</a:t>
            </a:r>
            <a:r>
              <a:rPr lang="en-GB" sz="2500" b="1" dirty="0">
                <a:solidFill>
                  <a:srgbClr val="12334F"/>
                </a:solidFill>
                <a:latin typeface="Roboto Black"/>
                <a:cs typeface="Roboto Black"/>
              </a:rPr>
              <a:t> </a:t>
            </a:r>
            <a:r>
              <a:rPr lang="en-GB" sz="2500" b="1" dirty="0" err="1">
                <a:solidFill>
                  <a:srgbClr val="12334F"/>
                </a:solidFill>
                <a:latin typeface="Roboto Black"/>
                <a:cs typeface="Roboto Black"/>
              </a:rPr>
              <a:t>bezbednost</a:t>
            </a:r>
            <a:r>
              <a:rPr lang="en-GB" sz="2500" b="1" dirty="0">
                <a:solidFill>
                  <a:srgbClr val="12334F"/>
                </a:solidFill>
                <a:latin typeface="Roboto Black"/>
                <a:cs typeface="Roboto Black"/>
              </a:rPr>
              <a:t> </a:t>
            </a:r>
            <a:r>
              <a:rPr lang="en-GB" sz="2500" b="1" dirty="0" err="1">
                <a:solidFill>
                  <a:srgbClr val="12334F"/>
                </a:solidFill>
                <a:latin typeface="Roboto Black"/>
                <a:cs typeface="Roboto Black"/>
              </a:rPr>
              <a:t>osoblja</a:t>
            </a:r>
            <a:endParaRPr sz="2500" dirty="0">
              <a:latin typeface="Roboto Black"/>
              <a:cs typeface="Roboto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7035355"/>
            <a:ext cx="10692130" cy="525145"/>
            <a:chOff x="0" y="7035355"/>
            <a:chExt cx="10692130" cy="525145"/>
          </a:xfrm>
        </p:grpSpPr>
        <p:sp>
          <p:nvSpPr>
            <p:cNvPr id="4" name="object 4"/>
            <p:cNvSpPr/>
            <p:nvPr/>
          </p:nvSpPr>
          <p:spPr>
            <a:xfrm>
              <a:off x="0" y="7035355"/>
              <a:ext cx="10692130" cy="525145"/>
            </a:xfrm>
            <a:custGeom>
              <a:avLst/>
              <a:gdLst/>
              <a:ahLst/>
              <a:cxnLst/>
              <a:rect l="l" t="t" r="r" b="b"/>
              <a:pathLst>
                <a:path w="10692130" h="525145">
                  <a:moveTo>
                    <a:pt x="596" y="0"/>
                  </a:moveTo>
                  <a:lnTo>
                    <a:pt x="0" y="0"/>
                  </a:lnTo>
                  <a:lnTo>
                    <a:pt x="0" y="524649"/>
                  </a:lnTo>
                  <a:lnTo>
                    <a:pt x="596" y="524649"/>
                  </a:lnTo>
                  <a:lnTo>
                    <a:pt x="596" y="0"/>
                  </a:lnTo>
                  <a:close/>
                </a:path>
                <a:path w="10692130" h="525145">
                  <a:moveTo>
                    <a:pt x="10692003" y="0"/>
                  </a:moveTo>
                  <a:lnTo>
                    <a:pt x="3387598" y="0"/>
                  </a:lnTo>
                  <a:lnTo>
                    <a:pt x="3387598" y="524649"/>
                  </a:lnTo>
                  <a:lnTo>
                    <a:pt x="10692003" y="524649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E1E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6" y="7035355"/>
              <a:ext cx="3387090" cy="525145"/>
            </a:xfrm>
            <a:custGeom>
              <a:avLst/>
              <a:gdLst/>
              <a:ahLst/>
              <a:cxnLst/>
              <a:rect l="l" t="t" r="r" b="b"/>
              <a:pathLst>
                <a:path w="3387090" h="525145">
                  <a:moveTo>
                    <a:pt x="3387001" y="0"/>
                  </a:moveTo>
                  <a:lnTo>
                    <a:pt x="0" y="0"/>
                  </a:lnTo>
                  <a:lnTo>
                    <a:pt x="0" y="524649"/>
                  </a:lnTo>
                  <a:lnTo>
                    <a:pt x="3387001" y="524649"/>
                  </a:lnTo>
                  <a:lnTo>
                    <a:pt x="3387001" y="0"/>
                  </a:lnTo>
                  <a:close/>
                </a:path>
              </a:pathLst>
            </a:custGeom>
            <a:solidFill>
              <a:srgbClr val="DE2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63597" y="7095566"/>
              <a:ext cx="1827326" cy="404233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5572420" y="108"/>
            <a:ext cx="5117465" cy="3902710"/>
          </a:xfrm>
          <a:custGeom>
            <a:avLst/>
            <a:gdLst/>
            <a:ahLst/>
            <a:cxnLst/>
            <a:rect l="l" t="t" r="r" b="b"/>
            <a:pathLst>
              <a:path w="5117465" h="3902710">
                <a:moveTo>
                  <a:pt x="3089988" y="3778770"/>
                </a:moveTo>
                <a:lnTo>
                  <a:pt x="3126977" y="3814803"/>
                </a:lnTo>
                <a:lnTo>
                  <a:pt x="1651004" y="2997524"/>
                </a:lnTo>
                <a:lnTo>
                  <a:pt x="1642046" y="3006528"/>
                </a:lnTo>
                <a:lnTo>
                  <a:pt x="1631093" y="3013588"/>
                </a:lnTo>
                <a:lnTo>
                  <a:pt x="1618107" y="3018667"/>
                </a:lnTo>
                <a:lnTo>
                  <a:pt x="1603050" y="3021729"/>
                </a:lnTo>
                <a:lnTo>
                  <a:pt x="1579606" y="3016622"/>
                </a:lnTo>
                <a:lnTo>
                  <a:pt x="1546436" y="2984309"/>
                </a:lnTo>
                <a:lnTo>
                  <a:pt x="1540717" y="2961007"/>
                </a:lnTo>
                <a:lnTo>
                  <a:pt x="1540615" y="2943178"/>
                </a:lnTo>
                <a:lnTo>
                  <a:pt x="1554584" y="2921326"/>
                </a:lnTo>
                <a:lnTo>
                  <a:pt x="1573740" y="2904527"/>
                </a:lnTo>
                <a:lnTo>
                  <a:pt x="1656225" y="2984880"/>
                </a:lnTo>
                <a:lnTo>
                  <a:pt x="3089988" y="3778770"/>
                </a:lnTo>
                <a:close/>
              </a:path>
              <a:path w="5117465" h="3902710">
                <a:moveTo>
                  <a:pt x="1631086" y="2907201"/>
                </a:moveTo>
                <a:lnTo>
                  <a:pt x="1660952" y="2936296"/>
                </a:lnTo>
                <a:lnTo>
                  <a:pt x="1665083" y="2958050"/>
                </a:lnTo>
                <a:lnTo>
                  <a:pt x="1660100" y="2970925"/>
                </a:lnTo>
                <a:lnTo>
                  <a:pt x="1662969" y="2973720"/>
                </a:lnTo>
                <a:lnTo>
                  <a:pt x="1656225" y="2984880"/>
                </a:lnTo>
                <a:lnTo>
                  <a:pt x="1573740" y="2904527"/>
                </a:lnTo>
                <a:lnTo>
                  <a:pt x="1589199" y="2901856"/>
                </a:lnTo>
                <a:lnTo>
                  <a:pt x="1589095" y="2884026"/>
                </a:lnTo>
                <a:lnTo>
                  <a:pt x="1608251" y="2902687"/>
                </a:lnTo>
                <a:lnTo>
                  <a:pt x="1631086" y="2907201"/>
                </a:lnTo>
                <a:close/>
              </a:path>
              <a:path w="5117465" h="3902710">
                <a:moveTo>
                  <a:pt x="1622271" y="1994387"/>
                </a:moveTo>
                <a:lnTo>
                  <a:pt x="1655441" y="2026700"/>
                </a:lnTo>
                <a:lnTo>
                  <a:pt x="1661161" y="2050002"/>
                </a:lnTo>
                <a:lnTo>
                  <a:pt x="1652416" y="2076943"/>
                </a:lnTo>
                <a:lnTo>
                  <a:pt x="1647296" y="2089686"/>
                </a:lnTo>
                <a:lnTo>
                  <a:pt x="1628101" y="2106447"/>
                </a:lnTo>
                <a:lnTo>
                  <a:pt x="1612580" y="2109056"/>
                </a:lnTo>
                <a:lnTo>
                  <a:pt x="1608251" y="2902687"/>
                </a:lnTo>
                <a:lnTo>
                  <a:pt x="1589095" y="2884026"/>
                </a:lnTo>
                <a:lnTo>
                  <a:pt x="1584645" y="2117304"/>
                </a:lnTo>
                <a:lnTo>
                  <a:pt x="1540901" y="2074690"/>
                </a:lnTo>
                <a:lnTo>
                  <a:pt x="1536794" y="2052959"/>
                </a:lnTo>
                <a:lnTo>
                  <a:pt x="1532559" y="2048834"/>
                </a:lnTo>
                <a:lnTo>
                  <a:pt x="1538255" y="2036653"/>
                </a:lnTo>
                <a:lnTo>
                  <a:pt x="1544980" y="2025474"/>
                </a:lnTo>
                <a:lnTo>
                  <a:pt x="1507991" y="1989440"/>
                </a:lnTo>
                <a:lnTo>
                  <a:pt x="1550735" y="2013350"/>
                </a:lnTo>
                <a:lnTo>
                  <a:pt x="1559948" y="2004595"/>
                </a:lnTo>
                <a:lnTo>
                  <a:pt x="1571012" y="1997643"/>
                </a:lnTo>
                <a:lnTo>
                  <a:pt x="1583960" y="1992527"/>
                </a:lnTo>
                <a:lnTo>
                  <a:pt x="1598828" y="1989280"/>
                </a:lnTo>
                <a:lnTo>
                  <a:pt x="1622271" y="1994387"/>
                </a:lnTo>
                <a:close/>
              </a:path>
              <a:path w="5117465" h="3902710">
                <a:moveTo>
                  <a:pt x="1507991" y="1989440"/>
                </a:moveTo>
                <a:lnTo>
                  <a:pt x="1544980" y="2025474"/>
                </a:lnTo>
                <a:lnTo>
                  <a:pt x="851931" y="1651745"/>
                </a:lnTo>
                <a:lnTo>
                  <a:pt x="842516" y="1660304"/>
                </a:lnTo>
                <a:lnTo>
                  <a:pt x="831358" y="1667164"/>
                </a:lnTo>
                <a:lnTo>
                  <a:pt x="818433" y="1672303"/>
                </a:lnTo>
                <a:lnTo>
                  <a:pt x="803720" y="1675700"/>
                </a:lnTo>
                <a:lnTo>
                  <a:pt x="780276" y="1670592"/>
                </a:lnTo>
                <a:lnTo>
                  <a:pt x="747106" y="1638280"/>
                </a:lnTo>
                <a:lnTo>
                  <a:pt x="741387" y="1614978"/>
                </a:lnTo>
                <a:lnTo>
                  <a:pt x="750140" y="1588045"/>
                </a:lnTo>
                <a:lnTo>
                  <a:pt x="764121" y="1566205"/>
                </a:lnTo>
                <a:lnTo>
                  <a:pt x="774449" y="1558536"/>
                </a:lnTo>
                <a:lnTo>
                  <a:pt x="786639" y="1552681"/>
                </a:lnTo>
                <a:lnTo>
                  <a:pt x="866825" y="1630795"/>
                </a:lnTo>
                <a:lnTo>
                  <a:pt x="1507991" y="1989440"/>
                </a:lnTo>
                <a:close/>
              </a:path>
              <a:path w="5117465" h="3902710">
                <a:moveTo>
                  <a:pt x="4312223" y="1281589"/>
                </a:moveTo>
                <a:lnTo>
                  <a:pt x="4346633" y="1315111"/>
                </a:lnTo>
                <a:lnTo>
                  <a:pt x="3571288" y="878943"/>
                </a:lnTo>
                <a:lnTo>
                  <a:pt x="3577254" y="2693208"/>
                </a:lnTo>
                <a:lnTo>
                  <a:pt x="3239822" y="2896395"/>
                </a:lnTo>
                <a:lnTo>
                  <a:pt x="3235412" y="2909829"/>
                </a:lnTo>
                <a:lnTo>
                  <a:pt x="3243730" y="2917932"/>
                </a:lnTo>
                <a:lnTo>
                  <a:pt x="3238641" y="2930704"/>
                </a:lnTo>
                <a:lnTo>
                  <a:pt x="3238750" y="2948541"/>
                </a:lnTo>
                <a:lnTo>
                  <a:pt x="3224771" y="2970383"/>
                </a:lnTo>
                <a:lnTo>
                  <a:pt x="3214449" y="2978058"/>
                </a:lnTo>
                <a:lnTo>
                  <a:pt x="3190080" y="2989778"/>
                </a:lnTo>
                <a:lnTo>
                  <a:pt x="3194613" y="3774312"/>
                </a:lnTo>
                <a:lnTo>
                  <a:pt x="3247468" y="3825800"/>
                </a:lnTo>
                <a:lnTo>
                  <a:pt x="3242445" y="3838637"/>
                </a:lnTo>
                <a:lnTo>
                  <a:pt x="3243267" y="3857168"/>
                </a:lnTo>
                <a:lnTo>
                  <a:pt x="3228771" y="3878506"/>
                </a:lnTo>
                <a:lnTo>
                  <a:pt x="3207819" y="3893556"/>
                </a:lnTo>
                <a:lnTo>
                  <a:pt x="3180411" y="3902316"/>
                </a:lnTo>
                <a:lnTo>
                  <a:pt x="3156968" y="3897209"/>
                </a:lnTo>
                <a:lnTo>
                  <a:pt x="3123798" y="3864896"/>
                </a:lnTo>
                <a:lnTo>
                  <a:pt x="3118078" y="3841594"/>
                </a:lnTo>
                <a:lnTo>
                  <a:pt x="3123101" y="3828757"/>
                </a:lnTo>
                <a:lnTo>
                  <a:pt x="3120232" y="3825962"/>
                </a:lnTo>
                <a:lnTo>
                  <a:pt x="3126977" y="3814803"/>
                </a:lnTo>
                <a:lnTo>
                  <a:pt x="3089988" y="3778770"/>
                </a:lnTo>
                <a:lnTo>
                  <a:pt x="3132158" y="3802120"/>
                </a:lnTo>
                <a:lnTo>
                  <a:pt x="3140951" y="3792956"/>
                </a:lnTo>
                <a:lnTo>
                  <a:pt x="3151101" y="3785114"/>
                </a:lnTo>
                <a:lnTo>
                  <a:pt x="3162620" y="3778605"/>
                </a:lnTo>
                <a:lnTo>
                  <a:pt x="3175521" y="3773443"/>
                </a:lnTo>
                <a:lnTo>
                  <a:pt x="3170987" y="2988909"/>
                </a:lnTo>
                <a:lnTo>
                  <a:pt x="3114274" y="2933662"/>
                </a:lnTo>
                <a:lnTo>
                  <a:pt x="3118961" y="2920497"/>
                </a:lnTo>
                <a:lnTo>
                  <a:pt x="3115854" y="2917471"/>
                </a:lnTo>
                <a:lnTo>
                  <a:pt x="3122579" y="2906292"/>
                </a:lnTo>
                <a:lnTo>
                  <a:pt x="3055574" y="2841018"/>
                </a:lnTo>
                <a:lnTo>
                  <a:pt x="3137097" y="2884975"/>
                </a:lnTo>
                <a:lnTo>
                  <a:pt x="3146265" y="2876176"/>
                </a:lnTo>
                <a:lnTo>
                  <a:pt x="3157312" y="2869207"/>
                </a:lnTo>
                <a:lnTo>
                  <a:pt x="3170270" y="2864100"/>
                </a:lnTo>
                <a:lnTo>
                  <a:pt x="3176308" y="2869982"/>
                </a:lnTo>
                <a:lnTo>
                  <a:pt x="3193771" y="2869264"/>
                </a:lnTo>
                <a:lnTo>
                  <a:pt x="3212279" y="2869564"/>
                </a:lnTo>
                <a:lnTo>
                  <a:pt x="3232856" y="2889609"/>
                </a:lnTo>
                <a:lnTo>
                  <a:pt x="3569200" y="2685363"/>
                </a:lnTo>
                <a:lnTo>
                  <a:pt x="3563499" y="853625"/>
                </a:lnTo>
                <a:lnTo>
                  <a:pt x="3574234" y="864082"/>
                </a:lnTo>
                <a:lnTo>
                  <a:pt x="4312223" y="1281589"/>
                </a:lnTo>
                <a:close/>
              </a:path>
              <a:path w="5117465" h="3902710">
                <a:moveTo>
                  <a:pt x="2336340" y="2512702"/>
                </a:moveTo>
                <a:lnTo>
                  <a:pt x="2363903" y="2539552"/>
                </a:lnTo>
                <a:lnTo>
                  <a:pt x="2344812" y="2538685"/>
                </a:lnTo>
                <a:lnTo>
                  <a:pt x="2334463" y="2528604"/>
                </a:lnTo>
                <a:lnTo>
                  <a:pt x="1994993" y="2729805"/>
                </a:lnTo>
                <a:lnTo>
                  <a:pt x="1994911" y="2711995"/>
                </a:lnTo>
                <a:lnTo>
                  <a:pt x="2000095" y="2717045"/>
                </a:lnTo>
                <a:lnTo>
                  <a:pt x="2336340" y="2512702"/>
                </a:lnTo>
                <a:close/>
              </a:path>
              <a:path w="5117465" h="3902710">
                <a:moveTo>
                  <a:pt x="840715" y="1552170"/>
                </a:moveTo>
                <a:lnTo>
                  <a:pt x="855781" y="1566846"/>
                </a:lnTo>
                <a:lnTo>
                  <a:pt x="861655" y="1590298"/>
                </a:lnTo>
                <a:lnTo>
                  <a:pt x="865753" y="1612021"/>
                </a:lnTo>
                <a:lnTo>
                  <a:pt x="871618" y="1617734"/>
                </a:lnTo>
                <a:lnTo>
                  <a:pt x="865009" y="1629025"/>
                </a:lnTo>
                <a:lnTo>
                  <a:pt x="786639" y="1552681"/>
                </a:lnTo>
                <a:lnTo>
                  <a:pt x="798829" y="1546827"/>
                </a:lnTo>
                <a:lnTo>
                  <a:pt x="798718" y="1528988"/>
                </a:lnTo>
                <a:lnTo>
                  <a:pt x="817902" y="1547676"/>
                </a:lnTo>
                <a:lnTo>
                  <a:pt x="840715" y="1552170"/>
                </a:lnTo>
                <a:close/>
              </a:path>
              <a:path w="5117465" h="3902710">
                <a:moveTo>
                  <a:pt x="2321846" y="690129"/>
                </a:moveTo>
                <a:lnTo>
                  <a:pt x="2335678" y="703603"/>
                </a:lnTo>
                <a:lnTo>
                  <a:pt x="1988750" y="915270"/>
                </a:lnTo>
                <a:lnTo>
                  <a:pt x="2000095" y="2717045"/>
                </a:lnTo>
                <a:lnTo>
                  <a:pt x="1994911" y="2711995"/>
                </a:lnTo>
                <a:lnTo>
                  <a:pt x="1986613" y="913188"/>
                </a:lnTo>
                <a:lnTo>
                  <a:pt x="1972393" y="899335"/>
                </a:lnTo>
                <a:lnTo>
                  <a:pt x="1983661" y="892583"/>
                </a:lnTo>
                <a:lnTo>
                  <a:pt x="1983591" y="874785"/>
                </a:lnTo>
                <a:lnTo>
                  <a:pt x="1994680" y="885587"/>
                </a:lnTo>
                <a:lnTo>
                  <a:pt x="2321846" y="690129"/>
                </a:lnTo>
                <a:close/>
              </a:path>
              <a:path w="5117465" h="3902710">
                <a:moveTo>
                  <a:pt x="836552" y="643888"/>
                </a:moveTo>
                <a:lnTo>
                  <a:pt x="851613" y="658560"/>
                </a:lnTo>
                <a:lnTo>
                  <a:pt x="857486" y="682011"/>
                </a:lnTo>
                <a:lnTo>
                  <a:pt x="861593" y="703741"/>
                </a:lnTo>
                <a:lnTo>
                  <a:pt x="861702" y="721577"/>
                </a:lnTo>
                <a:lnTo>
                  <a:pt x="847721" y="743418"/>
                </a:lnTo>
                <a:lnTo>
                  <a:pt x="837393" y="751087"/>
                </a:lnTo>
                <a:lnTo>
                  <a:pt x="813012" y="762796"/>
                </a:lnTo>
                <a:lnTo>
                  <a:pt x="817902" y="1547676"/>
                </a:lnTo>
                <a:lnTo>
                  <a:pt x="798718" y="1528988"/>
                </a:lnTo>
                <a:lnTo>
                  <a:pt x="793920" y="761927"/>
                </a:lnTo>
                <a:lnTo>
                  <a:pt x="750184" y="719321"/>
                </a:lnTo>
                <a:lnTo>
                  <a:pt x="746088" y="697602"/>
                </a:lnTo>
                <a:lnTo>
                  <a:pt x="739262" y="690951"/>
                </a:lnTo>
                <a:lnTo>
                  <a:pt x="745986" y="679772"/>
                </a:lnTo>
                <a:lnTo>
                  <a:pt x="681980" y="617420"/>
                </a:lnTo>
                <a:lnTo>
                  <a:pt x="760129" y="658089"/>
                </a:lnTo>
                <a:lnTo>
                  <a:pt x="770272" y="650240"/>
                </a:lnTo>
                <a:lnTo>
                  <a:pt x="781782" y="643723"/>
                </a:lnTo>
                <a:lnTo>
                  <a:pt x="794649" y="638528"/>
                </a:lnTo>
                <a:lnTo>
                  <a:pt x="794653" y="620801"/>
                </a:lnTo>
                <a:lnTo>
                  <a:pt x="813742" y="639397"/>
                </a:lnTo>
                <a:lnTo>
                  <a:pt x="836552" y="643888"/>
                </a:lnTo>
                <a:close/>
              </a:path>
              <a:path w="5117465" h="3902710">
                <a:moveTo>
                  <a:pt x="4687043" y="2923278"/>
                </a:moveTo>
                <a:lnTo>
                  <a:pt x="4701548" y="2937408"/>
                </a:lnTo>
                <a:lnTo>
                  <a:pt x="3980095" y="3369317"/>
                </a:lnTo>
                <a:lnTo>
                  <a:pt x="3238405" y="3816971"/>
                </a:lnTo>
                <a:lnTo>
                  <a:pt x="3201543" y="3781063"/>
                </a:lnTo>
                <a:lnTo>
                  <a:pt x="3217805" y="3779174"/>
                </a:lnTo>
                <a:lnTo>
                  <a:pt x="3233276" y="3794246"/>
                </a:lnTo>
                <a:lnTo>
                  <a:pt x="3966124" y="3355707"/>
                </a:lnTo>
                <a:lnTo>
                  <a:pt x="4359601" y="3118467"/>
                </a:lnTo>
                <a:lnTo>
                  <a:pt x="4359473" y="3100612"/>
                </a:lnTo>
                <a:lnTo>
                  <a:pt x="4370620" y="3111471"/>
                </a:lnTo>
                <a:lnTo>
                  <a:pt x="4687043" y="2923278"/>
                </a:lnTo>
                <a:close/>
              </a:path>
              <a:path w="5117465" h="3902710">
                <a:moveTo>
                  <a:pt x="681980" y="617420"/>
                </a:moveTo>
                <a:lnTo>
                  <a:pt x="745986" y="679772"/>
                </a:lnTo>
                <a:lnTo>
                  <a:pt x="858" y="273040"/>
                </a:lnTo>
                <a:lnTo>
                  <a:pt x="743" y="237469"/>
                </a:lnTo>
                <a:lnTo>
                  <a:pt x="22876" y="259029"/>
                </a:lnTo>
                <a:lnTo>
                  <a:pt x="400407" y="467234"/>
                </a:lnTo>
                <a:lnTo>
                  <a:pt x="408461" y="475079"/>
                </a:lnTo>
                <a:lnTo>
                  <a:pt x="681980" y="617420"/>
                </a:lnTo>
                <a:close/>
              </a:path>
              <a:path w="5117465" h="3902710">
                <a:moveTo>
                  <a:pt x="3055574" y="2841018"/>
                </a:moveTo>
                <a:lnTo>
                  <a:pt x="3122579" y="2906292"/>
                </a:lnTo>
                <a:lnTo>
                  <a:pt x="2438966" y="2524026"/>
                </a:lnTo>
                <a:lnTo>
                  <a:pt x="2430031" y="2533052"/>
                </a:lnTo>
                <a:lnTo>
                  <a:pt x="2419085" y="2540119"/>
                </a:lnTo>
                <a:lnTo>
                  <a:pt x="2406091" y="2545190"/>
                </a:lnTo>
                <a:lnTo>
                  <a:pt x="2391012" y="2548231"/>
                </a:lnTo>
                <a:lnTo>
                  <a:pt x="2373548" y="2548949"/>
                </a:lnTo>
                <a:lnTo>
                  <a:pt x="2323590" y="2500281"/>
                </a:lnTo>
                <a:lnTo>
                  <a:pt x="2328679" y="2487509"/>
                </a:lnTo>
                <a:lnTo>
                  <a:pt x="2328573" y="2469676"/>
                </a:lnTo>
                <a:lnTo>
                  <a:pt x="2342558" y="2447840"/>
                </a:lnTo>
                <a:lnTo>
                  <a:pt x="2361749" y="2431075"/>
                </a:lnTo>
                <a:lnTo>
                  <a:pt x="2444147" y="2511343"/>
                </a:lnTo>
                <a:lnTo>
                  <a:pt x="3055574" y="2841018"/>
                </a:lnTo>
                <a:close/>
              </a:path>
              <a:path w="5117465" h="3902710">
                <a:moveTo>
                  <a:pt x="19308" y="7335"/>
                </a:moveTo>
                <a:lnTo>
                  <a:pt x="22876" y="259029"/>
                </a:lnTo>
                <a:lnTo>
                  <a:pt x="743" y="237469"/>
                </a:lnTo>
                <a:lnTo>
                  <a:pt x="0" y="6255"/>
                </a:lnTo>
                <a:lnTo>
                  <a:pt x="19308" y="7335"/>
                </a:lnTo>
                <a:close/>
              </a:path>
              <a:path w="5117465" h="3902710">
                <a:moveTo>
                  <a:pt x="2401285" y="1512172"/>
                </a:moveTo>
                <a:lnTo>
                  <a:pt x="2451969" y="1561546"/>
                </a:lnTo>
                <a:lnTo>
                  <a:pt x="2446669" y="1574113"/>
                </a:lnTo>
                <a:lnTo>
                  <a:pt x="2446786" y="1591958"/>
                </a:lnTo>
                <a:lnTo>
                  <a:pt x="2432807" y="1613799"/>
                </a:lnTo>
                <a:lnTo>
                  <a:pt x="2413618" y="1630566"/>
                </a:lnTo>
                <a:lnTo>
                  <a:pt x="2398108" y="1633187"/>
                </a:lnTo>
                <a:lnTo>
                  <a:pt x="2396352" y="2429324"/>
                </a:lnTo>
                <a:lnTo>
                  <a:pt x="2453045" y="2484552"/>
                </a:lnTo>
                <a:lnTo>
                  <a:pt x="2448042" y="2497408"/>
                </a:lnTo>
                <a:lnTo>
                  <a:pt x="2450892" y="2500184"/>
                </a:lnTo>
                <a:lnTo>
                  <a:pt x="2444147" y="2511343"/>
                </a:lnTo>
                <a:lnTo>
                  <a:pt x="2361749" y="2431075"/>
                </a:lnTo>
                <a:lnTo>
                  <a:pt x="2377260" y="2428454"/>
                </a:lnTo>
                <a:lnTo>
                  <a:pt x="2379015" y="1632318"/>
                </a:lnTo>
                <a:lnTo>
                  <a:pt x="2322302" y="1577070"/>
                </a:lnTo>
                <a:lnTo>
                  <a:pt x="2330342" y="1549443"/>
                </a:lnTo>
                <a:lnTo>
                  <a:pt x="2344838" y="1528104"/>
                </a:lnTo>
                <a:lnTo>
                  <a:pt x="2356928" y="1522152"/>
                </a:lnTo>
                <a:lnTo>
                  <a:pt x="2384336" y="1513391"/>
                </a:lnTo>
                <a:lnTo>
                  <a:pt x="2401285" y="1512172"/>
                </a:lnTo>
                <a:close/>
              </a:path>
              <a:path w="5117465" h="3902710">
                <a:moveTo>
                  <a:pt x="2413018" y="2427828"/>
                </a:moveTo>
                <a:lnTo>
                  <a:pt x="2450072" y="2463926"/>
                </a:lnTo>
                <a:lnTo>
                  <a:pt x="2445390" y="2477094"/>
                </a:lnTo>
                <a:lnTo>
                  <a:pt x="2396352" y="2429324"/>
                </a:lnTo>
                <a:lnTo>
                  <a:pt x="2413018" y="2427828"/>
                </a:lnTo>
                <a:close/>
              </a:path>
              <a:path w="5117465" h="3902710">
                <a:moveTo>
                  <a:pt x="3115076" y="1125989"/>
                </a:moveTo>
                <a:lnTo>
                  <a:pt x="3129066" y="1139618"/>
                </a:lnTo>
                <a:lnTo>
                  <a:pt x="2781842" y="1350996"/>
                </a:lnTo>
                <a:lnTo>
                  <a:pt x="2784320" y="2257637"/>
                </a:lnTo>
                <a:lnTo>
                  <a:pt x="2445721" y="2459686"/>
                </a:lnTo>
                <a:lnTo>
                  <a:pt x="2438755" y="2452901"/>
                </a:lnTo>
                <a:lnTo>
                  <a:pt x="2776247" y="2249772"/>
                </a:lnTo>
                <a:lnTo>
                  <a:pt x="2770823" y="1357992"/>
                </a:lnTo>
                <a:lnTo>
                  <a:pt x="2754346" y="1341940"/>
                </a:lnTo>
                <a:lnTo>
                  <a:pt x="2776734" y="1328289"/>
                </a:lnTo>
                <a:lnTo>
                  <a:pt x="2776436" y="1310270"/>
                </a:lnTo>
                <a:lnTo>
                  <a:pt x="2787752" y="1321294"/>
                </a:lnTo>
                <a:lnTo>
                  <a:pt x="3115076" y="1125989"/>
                </a:lnTo>
                <a:close/>
              </a:path>
              <a:path w="5117465" h="3902710">
                <a:moveTo>
                  <a:pt x="412892" y="4732"/>
                </a:moveTo>
                <a:lnTo>
                  <a:pt x="408461" y="475079"/>
                </a:lnTo>
                <a:lnTo>
                  <a:pt x="400407" y="467234"/>
                </a:lnTo>
                <a:lnTo>
                  <a:pt x="398839" y="4728"/>
                </a:lnTo>
                <a:lnTo>
                  <a:pt x="412892" y="4732"/>
                </a:lnTo>
                <a:close/>
              </a:path>
              <a:path w="5117465" h="3902710">
                <a:moveTo>
                  <a:pt x="750184" y="719321"/>
                </a:moveTo>
                <a:lnTo>
                  <a:pt x="793920" y="761927"/>
                </a:lnTo>
                <a:lnTo>
                  <a:pt x="771110" y="757436"/>
                </a:lnTo>
                <a:lnTo>
                  <a:pt x="756051" y="742766"/>
                </a:lnTo>
                <a:lnTo>
                  <a:pt x="750184" y="719321"/>
                </a:lnTo>
                <a:close/>
              </a:path>
              <a:path w="5117465" h="3902710">
                <a:moveTo>
                  <a:pt x="3114274" y="2933662"/>
                </a:moveTo>
                <a:lnTo>
                  <a:pt x="3170987" y="2988909"/>
                </a:lnTo>
                <a:lnTo>
                  <a:pt x="3148174" y="2984416"/>
                </a:lnTo>
                <a:lnTo>
                  <a:pt x="3118373" y="2955384"/>
                </a:lnTo>
                <a:lnTo>
                  <a:pt x="3114274" y="2933662"/>
                </a:lnTo>
                <a:close/>
              </a:path>
              <a:path w="5117465" h="3902710">
                <a:moveTo>
                  <a:pt x="814094" y="4823"/>
                </a:moveTo>
                <a:lnTo>
                  <a:pt x="813742" y="639397"/>
                </a:lnTo>
                <a:lnTo>
                  <a:pt x="794653" y="620801"/>
                </a:lnTo>
                <a:lnTo>
                  <a:pt x="794776" y="4818"/>
                </a:lnTo>
                <a:lnTo>
                  <a:pt x="814094" y="4823"/>
                </a:lnTo>
                <a:close/>
              </a:path>
              <a:path w="5117465" h="3902710">
                <a:moveTo>
                  <a:pt x="1600019" y="5002"/>
                </a:moveTo>
                <a:lnTo>
                  <a:pt x="1606577" y="1074872"/>
                </a:lnTo>
                <a:lnTo>
                  <a:pt x="1659530" y="1126457"/>
                </a:lnTo>
                <a:lnTo>
                  <a:pt x="1654428" y="1139216"/>
                </a:lnTo>
                <a:lnTo>
                  <a:pt x="1655250" y="1157747"/>
                </a:lnTo>
                <a:lnTo>
                  <a:pt x="1640754" y="1179086"/>
                </a:lnTo>
                <a:lnTo>
                  <a:pt x="1619802" y="1194135"/>
                </a:lnTo>
                <a:lnTo>
                  <a:pt x="1592394" y="1202896"/>
                </a:lnTo>
                <a:lnTo>
                  <a:pt x="1568951" y="1197788"/>
                </a:lnTo>
                <a:lnTo>
                  <a:pt x="1535781" y="1165475"/>
                </a:lnTo>
                <a:lnTo>
                  <a:pt x="1530061" y="1142174"/>
                </a:lnTo>
                <a:lnTo>
                  <a:pt x="1538814" y="1115241"/>
                </a:lnTo>
                <a:lnTo>
                  <a:pt x="1543933" y="1102497"/>
                </a:lnTo>
                <a:lnTo>
                  <a:pt x="1563123" y="1085731"/>
                </a:lnTo>
                <a:lnTo>
                  <a:pt x="1587504" y="1074022"/>
                </a:lnTo>
                <a:lnTo>
                  <a:pt x="1580329" y="233726"/>
                </a:lnTo>
                <a:lnTo>
                  <a:pt x="1540601" y="195024"/>
                </a:lnTo>
                <a:lnTo>
                  <a:pt x="1583254" y="218846"/>
                </a:lnTo>
                <a:lnTo>
                  <a:pt x="1580720" y="4997"/>
                </a:lnTo>
                <a:lnTo>
                  <a:pt x="1600019" y="5002"/>
                </a:lnTo>
                <a:close/>
              </a:path>
              <a:path w="5117465" h="3902710">
                <a:moveTo>
                  <a:pt x="794777" y="374"/>
                </a:moveTo>
                <a:lnTo>
                  <a:pt x="794776" y="4818"/>
                </a:lnTo>
                <a:lnTo>
                  <a:pt x="412892" y="4732"/>
                </a:lnTo>
                <a:lnTo>
                  <a:pt x="412930" y="725"/>
                </a:lnTo>
                <a:lnTo>
                  <a:pt x="794777" y="374"/>
                </a:lnTo>
                <a:close/>
              </a:path>
              <a:path w="5117465" h="3902710">
                <a:moveTo>
                  <a:pt x="1972393" y="899335"/>
                </a:moveTo>
                <a:lnTo>
                  <a:pt x="1986613" y="913188"/>
                </a:lnTo>
                <a:lnTo>
                  <a:pt x="1650665" y="1117821"/>
                </a:lnTo>
                <a:lnTo>
                  <a:pt x="1613587" y="1081701"/>
                </a:lnTo>
                <a:lnTo>
                  <a:pt x="1629938" y="1079900"/>
                </a:lnTo>
                <a:lnTo>
                  <a:pt x="1645596" y="1095153"/>
                </a:lnTo>
                <a:lnTo>
                  <a:pt x="1972393" y="899335"/>
                </a:lnTo>
                <a:close/>
              </a:path>
              <a:path w="5117465" h="3902710">
                <a:moveTo>
                  <a:pt x="2322302" y="1577070"/>
                </a:moveTo>
                <a:lnTo>
                  <a:pt x="2379015" y="1632318"/>
                </a:lnTo>
                <a:lnTo>
                  <a:pt x="2356205" y="1627827"/>
                </a:lnTo>
                <a:lnTo>
                  <a:pt x="2326409" y="1598801"/>
                </a:lnTo>
                <a:lnTo>
                  <a:pt x="2322302" y="1577070"/>
                </a:lnTo>
                <a:close/>
              </a:path>
              <a:path w="5117465" h="3902710">
                <a:moveTo>
                  <a:pt x="1019340" y="4870"/>
                </a:moveTo>
                <a:lnTo>
                  <a:pt x="814094" y="4823"/>
                </a:lnTo>
                <a:lnTo>
                  <a:pt x="814096" y="1464"/>
                </a:lnTo>
                <a:lnTo>
                  <a:pt x="1019340" y="4870"/>
                </a:lnTo>
                <a:close/>
              </a:path>
              <a:path w="5117465" h="3902710">
                <a:moveTo>
                  <a:pt x="2754346" y="1341940"/>
                </a:moveTo>
                <a:lnTo>
                  <a:pt x="2770823" y="1357992"/>
                </a:lnTo>
                <a:lnTo>
                  <a:pt x="2443598" y="1553392"/>
                </a:lnTo>
                <a:lnTo>
                  <a:pt x="2429727" y="1539879"/>
                </a:lnTo>
                <a:lnTo>
                  <a:pt x="2754346" y="1341940"/>
                </a:lnTo>
                <a:close/>
              </a:path>
              <a:path w="5117465" h="3902710">
                <a:moveTo>
                  <a:pt x="2428799" y="1521245"/>
                </a:moveTo>
                <a:lnTo>
                  <a:pt x="2429727" y="1539879"/>
                </a:lnTo>
                <a:lnTo>
                  <a:pt x="2410327" y="1520981"/>
                </a:lnTo>
                <a:lnTo>
                  <a:pt x="2428799" y="1521245"/>
                </a:lnTo>
                <a:close/>
              </a:path>
              <a:path w="5117465" h="3902710">
                <a:moveTo>
                  <a:pt x="1540601" y="195024"/>
                </a:moveTo>
                <a:lnTo>
                  <a:pt x="1580329" y="233726"/>
                </a:lnTo>
                <a:lnTo>
                  <a:pt x="1188293" y="11391"/>
                </a:lnTo>
                <a:lnTo>
                  <a:pt x="1184410" y="7609"/>
                </a:lnTo>
                <a:lnTo>
                  <a:pt x="1019340" y="4870"/>
                </a:lnTo>
                <a:lnTo>
                  <a:pt x="1200190" y="4911"/>
                </a:lnTo>
                <a:lnTo>
                  <a:pt x="1540601" y="195024"/>
                </a:lnTo>
                <a:close/>
              </a:path>
              <a:path w="5117465" h="3902710">
                <a:moveTo>
                  <a:pt x="2765434" y="5267"/>
                </a:moveTo>
                <a:lnTo>
                  <a:pt x="2766651" y="6452"/>
                </a:lnTo>
                <a:lnTo>
                  <a:pt x="1985373" y="7753"/>
                </a:lnTo>
                <a:lnTo>
                  <a:pt x="1994680" y="885587"/>
                </a:lnTo>
                <a:lnTo>
                  <a:pt x="1983591" y="874785"/>
                </a:lnTo>
                <a:lnTo>
                  <a:pt x="1980154" y="5088"/>
                </a:lnTo>
                <a:lnTo>
                  <a:pt x="2765434" y="5267"/>
                </a:lnTo>
                <a:close/>
              </a:path>
              <a:path w="5117465" h="3902710">
                <a:moveTo>
                  <a:pt x="4355634" y="1306149"/>
                </a:moveTo>
                <a:lnTo>
                  <a:pt x="4357652" y="1308115"/>
                </a:lnTo>
                <a:lnTo>
                  <a:pt x="4370620" y="3111471"/>
                </a:lnTo>
                <a:lnTo>
                  <a:pt x="4359473" y="3100612"/>
                </a:lnTo>
                <a:lnTo>
                  <a:pt x="4346633" y="1315111"/>
                </a:lnTo>
                <a:lnTo>
                  <a:pt x="4312223" y="1281589"/>
                </a:lnTo>
                <a:lnTo>
                  <a:pt x="4355634" y="1306149"/>
                </a:lnTo>
                <a:close/>
              </a:path>
              <a:path w="5117465" h="3902710">
                <a:moveTo>
                  <a:pt x="1580704" y="3601"/>
                </a:moveTo>
                <a:lnTo>
                  <a:pt x="1580720" y="4997"/>
                </a:lnTo>
                <a:lnTo>
                  <a:pt x="1200190" y="4911"/>
                </a:lnTo>
                <a:lnTo>
                  <a:pt x="1199371" y="4453"/>
                </a:lnTo>
                <a:lnTo>
                  <a:pt x="1198498" y="3602"/>
                </a:lnTo>
                <a:lnTo>
                  <a:pt x="1580704" y="3601"/>
                </a:lnTo>
                <a:close/>
              </a:path>
              <a:path w="5117465" h="3902710">
                <a:moveTo>
                  <a:pt x="3039686" y="1017088"/>
                </a:moveTo>
                <a:lnTo>
                  <a:pt x="3111013" y="1086572"/>
                </a:lnTo>
                <a:lnTo>
                  <a:pt x="2786508" y="894563"/>
                </a:lnTo>
                <a:lnTo>
                  <a:pt x="2787752" y="1321294"/>
                </a:lnTo>
                <a:lnTo>
                  <a:pt x="2776436" y="1310270"/>
                </a:lnTo>
                <a:lnTo>
                  <a:pt x="2769592" y="895814"/>
                </a:lnTo>
                <a:lnTo>
                  <a:pt x="2692324" y="820543"/>
                </a:lnTo>
                <a:lnTo>
                  <a:pt x="2775503" y="866112"/>
                </a:lnTo>
                <a:lnTo>
                  <a:pt x="2783576" y="873977"/>
                </a:lnTo>
                <a:lnTo>
                  <a:pt x="3039686" y="1017088"/>
                </a:lnTo>
                <a:close/>
              </a:path>
              <a:path w="5117465" h="3902710">
                <a:moveTo>
                  <a:pt x="1980144" y="2660"/>
                </a:moveTo>
                <a:lnTo>
                  <a:pt x="1980154" y="5088"/>
                </a:lnTo>
                <a:lnTo>
                  <a:pt x="1600019" y="5002"/>
                </a:lnTo>
                <a:lnTo>
                  <a:pt x="1600017" y="4686"/>
                </a:lnTo>
                <a:lnTo>
                  <a:pt x="1980144" y="2660"/>
                </a:lnTo>
                <a:close/>
              </a:path>
              <a:path w="5117465" h="3902710">
                <a:moveTo>
                  <a:pt x="2692324" y="820543"/>
                </a:moveTo>
                <a:lnTo>
                  <a:pt x="2769592" y="895814"/>
                </a:lnTo>
                <a:lnTo>
                  <a:pt x="2429260" y="706117"/>
                </a:lnTo>
                <a:lnTo>
                  <a:pt x="2420589" y="715400"/>
                </a:lnTo>
                <a:lnTo>
                  <a:pt x="2409753" y="722574"/>
                </a:lnTo>
                <a:lnTo>
                  <a:pt x="2396716" y="727605"/>
                </a:lnTo>
                <a:lnTo>
                  <a:pt x="2381445" y="730458"/>
                </a:lnTo>
                <a:lnTo>
                  <a:pt x="2364409" y="731592"/>
                </a:lnTo>
                <a:lnTo>
                  <a:pt x="2317690" y="686081"/>
                </a:lnTo>
                <a:lnTo>
                  <a:pt x="2322575" y="673109"/>
                </a:lnTo>
                <a:lnTo>
                  <a:pt x="2319112" y="669736"/>
                </a:lnTo>
                <a:lnTo>
                  <a:pt x="2327152" y="642108"/>
                </a:lnTo>
                <a:lnTo>
                  <a:pt x="2341648" y="620769"/>
                </a:lnTo>
                <a:lnTo>
                  <a:pt x="2353738" y="614817"/>
                </a:lnTo>
                <a:lnTo>
                  <a:pt x="2367441" y="610437"/>
                </a:lnTo>
                <a:lnTo>
                  <a:pt x="2442789" y="683837"/>
                </a:lnTo>
                <a:lnTo>
                  <a:pt x="2692324" y="820543"/>
                </a:lnTo>
                <a:close/>
              </a:path>
              <a:path w="5117465" h="3902710">
                <a:moveTo>
                  <a:pt x="4685937" y="2904470"/>
                </a:moveTo>
                <a:lnTo>
                  <a:pt x="4732956" y="2950274"/>
                </a:lnTo>
                <a:lnTo>
                  <a:pt x="4716978" y="2952439"/>
                </a:lnTo>
                <a:lnTo>
                  <a:pt x="4681957" y="2918323"/>
                </a:lnTo>
                <a:lnTo>
                  <a:pt x="4685937" y="2904470"/>
                </a:lnTo>
                <a:close/>
              </a:path>
              <a:path w="5117465" h="3902710">
                <a:moveTo>
                  <a:pt x="5113824" y="5801"/>
                </a:moveTo>
                <a:lnTo>
                  <a:pt x="5117187" y="860113"/>
                </a:lnTo>
                <a:lnTo>
                  <a:pt x="4791764" y="1057269"/>
                </a:lnTo>
                <a:lnTo>
                  <a:pt x="4799759" y="1065057"/>
                </a:lnTo>
                <a:lnTo>
                  <a:pt x="4798624" y="1081682"/>
                </a:lnTo>
                <a:lnTo>
                  <a:pt x="4785127" y="1103994"/>
                </a:lnTo>
                <a:lnTo>
                  <a:pt x="4777008" y="1113815"/>
                </a:lnTo>
                <a:lnTo>
                  <a:pt x="4765422" y="1120258"/>
                </a:lnTo>
                <a:lnTo>
                  <a:pt x="4772378" y="2829108"/>
                </a:lnTo>
                <a:lnTo>
                  <a:pt x="4796918" y="2853013"/>
                </a:lnTo>
                <a:lnTo>
                  <a:pt x="4799861" y="2873611"/>
                </a:lnTo>
                <a:lnTo>
                  <a:pt x="4801433" y="2892872"/>
                </a:lnTo>
                <a:lnTo>
                  <a:pt x="4802255" y="2911403"/>
                </a:lnTo>
                <a:lnTo>
                  <a:pt x="4787759" y="2932741"/>
                </a:lnTo>
                <a:lnTo>
                  <a:pt x="4766808" y="2947791"/>
                </a:lnTo>
                <a:lnTo>
                  <a:pt x="4739400" y="2956551"/>
                </a:lnTo>
                <a:lnTo>
                  <a:pt x="4677067" y="2895829"/>
                </a:lnTo>
                <a:lnTo>
                  <a:pt x="4699603" y="2846863"/>
                </a:lnTo>
                <a:lnTo>
                  <a:pt x="4739100" y="2832150"/>
                </a:lnTo>
                <a:lnTo>
                  <a:pt x="4739971" y="2832998"/>
                </a:lnTo>
                <a:lnTo>
                  <a:pt x="4749842" y="2824885"/>
                </a:lnTo>
                <a:lnTo>
                  <a:pt x="4750753" y="2825771"/>
                </a:lnTo>
                <a:lnTo>
                  <a:pt x="4740001" y="1130953"/>
                </a:lnTo>
                <a:lnTo>
                  <a:pt x="4671827" y="1064542"/>
                </a:lnTo>
                <a:lnTo>
                  <a:pt x="4677746" y="1052578"/>
                </a:lnTo>
                <a:lnTo>
                  <a:pt x="4675385" y="1050278"/>
                </a:lnTo>
                <a:lnTo>
                  <a:pt x="4682430" y="1039411"/>
                </a:lnTo>
                <a:lnTo>
                  <a:pt x="4647072" y="1004967"/>
                </a:lnTo>
                <a:lnTo>
                  <a:pt x="4689175" y="1028251"/>
                </a:lnTo>
                <a:lnTo>
                  <a:pt x="4698983" y="1020076"/>
                </a:lnTo>
                <a:lnTo>
                  <a:pt x="4710280" y="1013351"/>
                </a:lnTo>
                <a:lnTo>
                  <a:pt x="4723088" y="1008098"/>
                </a:lnTo>
                <a:lnTo>
                  <a:pt x="4737426" y="1004335"/>
                </a:lnTo>
                <a:lnTo>
                  <a:pt x="4755341" y="1004057"/>
                </a:lnTo>
                <a:lnTo>
                  <a:pt x="4787131" y="1035026"/>
                </a:lnTo>
                <a:lnTo>
                  <a:pt x="5114281" y="839552"/>
                </a:lnTo>
                <a:lnTo>
                  <a:pt x="5113824" y="5801"/>
                </a:lnTo>
                <a:close/>
              </a:path>
              <a:path w="5117465" h="3902710">
                <a:moveTo>
                  <a:pt x="2430036" y="618223"/>
                </a:moveTo>
                <a:lnTo>
                  <a:pt x="2437759" y="643477"/>
                </a:lnTo>
                <a:lnTo>
                  <a:pt x="2443478" y="666778"/>
                </a:lnTo>
                <a:lnTo>
                  <a:pt x="2446981" y="670190"/>
                </a:lnTo>
                <a:lnTo>
                  <a:pt x="2440711" y="681813"/>
                </a:lnTo>
                <a:lnTo>
                  <a:pt x="2367441" y="610437"/>
                </a:lnTo>
                <a:lnTo>
                  <a:pt x="2381145" y="606056"/>
                </a:lnTo>
                <a:lnTo>
                  <a:pt x="2404589" y="611164"/>
                </a:lnTo>
                <a:lnTo>
                  <a:pt x="2430036" y="618223"/>
                </a:lnTo>
                <a:close/>
              </a:path>
              <a:path w="5117465" h="3902710">
                <a:moveTo>
                  <a:pt x="2780740" y="5270"/>
                </a:moveTo>
                <a:lnTo>
                  <a:pt x="2783576" y="873977"/>
                </a:lnTo>
                <a:lnTo>
                  <a:pt x="2775503" y="866112"/>
                </a:lnTo>
                <a:lnTo>
                  <a:pt x="2766651" y="6452"/>
                </a:lnTo>
                <a:lnTo>
                  <a:pt x="2765434" y="5267"/>
                </a:lnTo>
                <a:lnTo>
                  <a:pt x="2780740" y="5270"/>
                </a:lnTo>
                <a:close/>
              </a:path>
              <a:path w="5117465" h="3902710">
                <a:moveTo>
                  <a:pt x="3196454" y="1045694"/>
                </a:moveTo>
                <a:lnTo>
                  <a:pt x="3229624" y="1078007"/>
                </a:lnTo>
                <a:lnTo>
                  <a:pt x="3235343" y="1101309"/>
                </a:lnTo>
                <a:lnTo>
                  <a:pt x="3227303" y="1128936"/>
                </a:lnTo>
                <a:lnTo>
                  <a:pt x="3212807" y="1150275"/>
                </a:lnTo>
                <a:lnTo>
                  <a:pt x="3200718" y="1156228"/>
                </a:lnTo>
                <a:lnTo>
                  <a:pt x="3173310" y="1164988"/>
                </a:lnTo>
                <a:lnTo>
                  <a:pt x="3156615" y="1166455"/>
                </a:lnTo>
                <a:lnTo>
                  <a:pt x="3110406" y="1121440"/>
                </a:lnTo>
                <a:lnTo>
                  <a:pt x="3114835" y="1108025"/>
                </a:lnTo>
                <a:lnTo>
                  <a:pt x="3107118" y="1100507"/>
                </a:lnTo>
                <a:lnTo>
                  <a:pt x="3113130" y="1088634"/>
                </a:lnTo>
                <a:lnTo>
                  <a:pt x="3039686" y="1017088"/>
                </a:lnTo>
                <a:lnTo>
                  <a:pt x="3125056" y="1064792"/>
                </a:lnTo>
                <a:lnTo>
                  <a:pt x="3134002" y="1055777"/>
                </a:lnTo>
                <a:lnTo>
                  <a:pt x="3144952" y="1048714"/>
                </a:lnTo>
                <a:lnTo>
                  <a:pt x="3157942" y="1043638"/>
                </a:lnTo>
                <a:lnTo>
                  <a:pt x="3173010" y="1040587"/>
                </a:lnTo>
                <a:lnTo>
                  <a:pt x="3196454" y="1045694"/>
                </a:lnTo>
                <a:close/>
              </a:path>
              <a:path w="5117465" h="3902710">
                <a:moveTo>
                  <a:pt x="4247026" y="5604"/>
                </a:moveTo>
                <a:lnTo>
                  <a:pt x="3567683" y="414453"/>
                </a:lnTo>
                <a:lnTo>
                  <a:pt x="3574234" y="864082"/>
                </a:lnTo>
                <a:lnTo>
                  <a:pt x="3563499" y="853625"/>
                </a:lnTo>
                <a:lnTo>
                  <a:pt x="3562059" y="391244"/>
                </a:lnTo>
                <a:lnTo>
                  <a:pt x="3570628" y="399592"/>
                </a:lnTo>
                <a:lnTo>
                  <a:pt x="4226838" y="5599"/>
                </a:lnTo>
                <a:lnTo>
                  <a:pt x="4247026" y="5604"/>
                </a:lnTo>
                <a:close/>
              </a:path>
              <a:path w="5117465" h="3902710">
                <a:moveTo>
                  <a:pt x="2794846" y="5273"/>
                </a:moveTo>
                <a:lnTo>
                  <a:pt x="2780740" y="5270"/>
                </a:lnTo>
                <a:lnTo>
                  <a:pt x="2780731" y="2438"/>
                </a:lnTo>
                <a:lnTo>
                  <a:pt x="2794846" y="5273"/>
                </a:lnTo>
                <a:close/>
              </a:path>
              <a:path w="5117465" h="3902710">
                <a:moveTo>
                  <a:pt x="3030485" y="103898"/>
                </a:moveTo>
                <a:lnTo>
                  <a:pt x="3106081" y="177540"/>
                </a:lnTo>
                <a:lnTo>
                  <a:pt x="2803659" y="7044"/>
                </a:lnTo>
                <a:lnTo>
                  <a:pt x="2794846" y="5273"/>
                </a:lnTo>
                <a:lnTo>
                  <a:pt x="2859557" y="5288"/>
                </a:lnTo>
                <a:lnTo>
                  <a:pt x="3030485" y="103898"/>
                </a:lnTo>
                <a:close/>
              </a:path>
              <a:path w="5117465" h="3902710">
                <a:moveTo>
                  <a:pt x="3209037" y="5368"/>
                </a:moveTo>
                <a:lnTo>
                  <a:pt x="2859557" y="5288"/>
                </a:lnTo>
                <a:lnTo>
                  <a:pt x="2851957" y="904"/>
                </a:lnTo>
                <a:lnTo>
                  <a:pt x="3209037" y="5368"/>
                </a:lnTo>
                <a:close/>
              </a:path>
              <a:path w="5117465" h="3902710">
                <a:moveTo>
                  <a:pt x="3184526" y="129848"/>
                </a:moveTo>
                <a:lnTo>
                  <a:pt x="3235217" y="179229"/>
                </a:lnTo>
                <a:lnTo>
                  <a:pt x="3229917" y="191796"/>
                </a:lnTo>
                <a:lnTo>
                  <a:pt x="3221877" y="219423"/>
                </a:lnTo>
                <a:lnTo>
                  <a:pt x="3216243" y="231665"/>
                </a:lnTo>
                <a:lnTo>
                  <a:pt x="3195291" y="246714"/>
                </a:lnTo>
                <a:lnTo>
                  <a:pt x="3167883" y="255475"/>
                </a:lnTo>
                <a:lnTo>
                  <a:pt x="3144448" y="250375"/>
                </a:lnTo>
                <a:lnTo>
                  <a:pt x="3111272" y="218057"/>
                </a:lnTo>
                <a:lnTo>
                  <a:pt x="3105550" y="194753"/>
                </a:lnTo>
                <a:lnTo>
                  <a:pt x="3110830" y="182167"/>
                </a:lnTo>
                <a:lnTo>
                  <a:pt x="3030485" y="103898"/>
                </a:lnTo>
                <a:lnTo>
                  <a:pt x="3119748" y="155394"/>
                </a:lnTo>
                <a:lnTo>
                  <a:pt x="3128487" y="146177"/>
                </a:lnTo>
                <a:lnTo>
                  <a:pt x="3139347" y="139027"/>
                </a:lnTo>
                <a:lnTo>
                  <a:pt x="3152367" y="133980"/>
                </a:lnTo>
                <a:lnTo>
                  <a:pt x="3167584" y="131074"/>
                </a:lnTo>
                <a:lnTo>
                  <a:pt x="3184526" y="129848"/>
                </a:lnTo>
                <a:close/>
              </a:path>
              <a:path w="5117465" h="3902710">
                <a:moveTo>
                  <a:pt x="3499514" y="5434"/>
                </a:moveTo>
                <a:lnTo>
                  <a:pt x="3226787" y="171017"/>
                </a:lnTo>
                <a:lnTo>
                  <a:pt x="3193553" y="138641"/>
                </a:lnTo>
                <a:lnTo>
                  <a:pt x="3212005" y="138887"/>
                </a:lnTo>
                <a:lnTo>
                  <a:pt x="3221777" y="148407"/>
                </a:lnTo>
                <a:lnTo>
                  <a:pt x="3460375" y="8510"/>
                </a:lnTo>
                <a:lnTo>
                  <a:pt x="3457208" y="5424"/>
                </a:lnTo>
                <a:lnTo>
                  <a:pt x="3499514" y="5434"/>
                </a:lnTo>
                <a:close/>
              </a:path>
              <a:path w="5117465" h="3902710">
                <a:moveTo>
                  <a:pt x="3566063" y="5449"/>
                </a:moveTo>
                <a:lnTo>
                  <a:pt x="3570628" y="399592"/>
                </a:lnTo>
                <a:lnTo>
                  <a:pt x="3562059" y="391244"/>
                </a:lnTo>
                <a:lnTo>
                  <a:pt x="3560858" y="5448"/>
                </a:lnTo>
                <a:lnTo>
                  <a:pt x="3566063" y="5449"/>
                </a:lnTo>
                <a:close/>
              </a:path>
              <a:path w="5117465" h="3902710">
                <a:moveTo>
                  <a:pt x="3457208" y="5424"/>
                </a:moveTo>
                <a:lnTo>
                  <a:pt x="3460375" y="8510"/>
                </a:lnTo>
                <a:lnTo>
                  <a:pt x="3209037" y="5368"/>
                </a:lnTo>
                <a:lnTo>
                  <a:pt x="3457208" y="5424"/>
                </a:lnTo>
                <a:close/>
              </a:path>
              <a:path w="5117465" h="3902710">
                <a:moveTo>
                  <a:pt x="4647072" y="1004967"/>
                </a:moveTo>
                <a:lnTo>
                  <a:pt x="4682430" y="1039411"/>
                </a:lnTo>
                <a:lnTo>
                  <a:pt x="4010235" y="668268"/>
                </a:lnTo>
                <a:lnTo>
                  <a:pt x="4001244" y="677239"/>
                </a:lnTo>
                <a:lnTo>
                  <a:pt x="3990278" y="684286"/>
                </a:lnTo>
                <a:lnTo>
                  <a:pt x="3977296" y="689370"/>
                </a:lnTo>
                <a:lnTo>
                  <a:pt x="3962261" y="692454"/>
                </a:lnTo>
                <a:lnTo>
                  <a:pt x="3938818" y="687346"/>
                </a:lnTo>
                <a:lnTo>
                  <a:pt x="3913371" y="680287"/>
                </a:lnTo>
                <a:lnTo>
                  <a:pt x="3905648" y="655033"/>
                </a:lnTo>
                <a:lnTo>
                  <a:pt x="3899928" y="631732"/>
                </a:lnTo>
                <a:lnTo>
                  <a:pt x="3899106" y="613201"/>
                </a:lnTo>
                <a:lnTo>
                  <a:pt x="3913602" y="591862"/>
                </a:lnTo>
                <a:lnTo>
                  <a:pt x="3934554" y="576813"/>
                </a:lnTo>
                <a:lnTo>
                  <a:pt x="4015535" y="655701"/>
                </a:lnTo>
                <a:lnTo>
                  <a:pt x="4647072" y="1004967"/>
                </a:lnTo>
                <a:close/>
              </a:path>
              <a:path w="5117465" h="3902710">
                <a:moveTo>
                  <a:pt x="3961962" y="568052"/>
                </a:moveTo>
                <a:lnTo>
                  <a:pt x="4020535" y="625112"/>
                </a:lnTo>
                <a:lnTo>
                  <a:pt x="4019351" y="641688"/>
                </a:lnTo>
                <a:lnTo>
                  <a:pt x="4022260" y="644522"/>
                </a:lnTo>
                <a:lnTo>
                  <a:pt x="4015535" y="655701"/>
                </a:lnTo>
                <a:lnTo>
                  <a:pt x="3934554" y="576813"/>
                </a:lnTo>
                <a:lnTo>
                  <a:pt x="3961962" y="568052"/>
                </a:lnTo>
                <a:close/>
              </a:path>
              <a:path w="5117465" h="3902710">
                <a:moveTo>
                  <a:pt x="4691891" y="179860"/>
                </a:moveTo>
                <a:lnTo>
                  <a:pt x="4724230" y="211363"/>
                </a:lnTo>
                <a:lnTo>
                  <a:pt x="4706351" y="211676"/>
                </a:lnTo>
                <a:lnTo>
                  <a:pt x="4697118" y="202682"/>
                </a:lnTo>
                <a:lnTo>
                  <a:pt x="4020532" y="607379"/>
                </a:lnTo>
                <a:lnTo>
                  <a:pt x="4016221" y="620909"/>
                </a:lnTo>
                <a:lnTo>
                  <a:pt x="3969881" y="575767"/>
                </a:lnTo>
                <a:lnTo>
                  <a:pt x="3987592" y="575290"/>
                </a:lnTo>
                <a:lnTo>
                  <a:pt x="4006601" y="593808"/>
                </a:lnTo>
                <a:lnTo>
                  <a:pt x="4691891" y="179860"/>
                </a:lnTo>
                <a:close/>
              </a:path>
              <a:path w="5117465" h="3902710">
                <a:moveTo>
                  <a:pt x="3560841" y="0"/>
                </a:moveTo>
                <a:lnTo>
                  <a:pt x="3560858" y="5448"/>
                </a:lnTo>
                <a:lnTo>
                  <a:pt x="3499514" y="5434"/>
                </a:lnTo>
                <a:lnTo>
                  <a:pt x="3507094" y="831"/>
                </a:lnTo>
                <a:lnTo>
                  <a:pt x="3560841" y="0"/>
                </a:lnTo>
                <a:close/>
              </a:path>
              <a:path w="5117465" h="3902710">
                <a:moveTo>
                  <a:pt x="4675392" y="1068015"/>
                </a:moveTo>
                <a:lnTo>
                  <a:pt x="4737725" y="1128737"/>
                </a:lnTo>
                <a:lnTo>
                  <a:pt x="4714282" y="1123629"/>
                </a:lnTo>
                <a:lnTo>
                  <a:pt x="4688835" y="1116570"/>
                </a:lnTo>
                <a:lnTo>
                  <a:pt x="4681112" y="1091316"/>
                </a:lnTo>
                <a:lnTo>
                  <a:pt x="4675392" y="1068015"/>
                </a:lnTo>
                <a:close/>
              </a:path>
              <a:path w="5117465" h="3902710">
                <a:moveTo>
                  <a:pt x="4234982" y="709"/>
                </a:moveTo>
                <a:lnTo>
                  <a:pt x="4226838" y="5599"/>
                </a:lnTo>
                <a:lnTo>
                  <a:pt x="3566063" y="5449"/>
                </a:lnTo>
                <a:lnTo>
                  <a:pt x="3566059" y="5082"/>
                </a:lnTo>
                <a:lnTo>
                  <a:pt x="4234982" y="709"/>
                </a:lnTo>
                <a:close/>
              </a:path>
              <a:path w="5117465" h="3902710">
                <a:moveTo>
                  <a:pt x="4594105" y="5683"/>
                </a:moveTo>
                <a:lnTo>
                  <a:pt x="4247026" y="5604"/>
                </a:lnTo>
                <a:lnTo>
                  <a:pt x="4253937" y="1444"/>
                </a:lnTo>
                <a:lnTo>
                  <a:pt x="4594105" y="5683"/>
                </a:lnTo>
                <a:close/>
              </a:path>
              <a:path w="5117465" h="3902710">
                <a:moveTo>
                  <a:pt x="4777305" y="103498"/>
                </a:moveTo>
                <a:lnTo>
                  <a:pt x="4807101" y="132524"/>
                </a:lnTo>
                <a:lnTo>
                  <a:pt x="4811208" y="154254"/>
                </a:lnTo>
                <a:lnTo>
                  <a:pt x="4803168" y="181882"/>
                </a:lnTo>
                <a:lnTo>
                  <a:pt x="4788672" y="203221"/>
                </a:lnTo>
                <a:lnTo>
                  <a:pt x="4767720" y="218270"/>
                </a:lnTo>
                <a:lnTo>
                  <a:pt x="4749175" y="217933"/>
                </a:lnTo>
                <a:lnTo>
                  <a:pt x="4732705" y="219620"/>
                </a:lnTo>
                <a:lnTo>
                  <a:pt x="4682096" y="170318"/>
                </a:lnTo>
                <a:lnTo>
                  <a:pt x="4686842" y="157211"/>
                </a:lnTo>
                <a:lnTo>
                  <a:pt x="4686724" y="139367"/>
                </a:lnTo>
                <a:lnTo>
                  <a:pt x="4700704" y="117525"/>
                </a:lnTo>
                <a:lnTo>
                  <a:pt x="4719892" y="100758"/>
                </a:lnTo>
                <a:lnTo>
                  <a:pt x="4735403" y="98138"/>
                </a:lnTo>
                <a:lnTo>
                  <a:pt x="4734977" y="79994"/>
                </a:lnTo>
                <a:lnTo>
                  <a:pt x="4754495" y="99007"/>
                </a:lnTo>
                <a:lnTo>
                  <a:pt x="4777305" y="103498"/>
                </a:lnTo>
                <a:close/>
              </a:path>
              <a:path w="5117465" h="3902710">
                <a:moveTo>
                  <a:pt x="4731528" y="5714"/>
                </a:moveTo>
                <a:lnTo>
                  <a:pt x="4733276" y="7417"/>
                </a:lnTo>
                <a:lnTo>
                  <a:pt x="4594105" y="5683"/>
                </a:lnTo>
                <a:lnTo>
                  <a:pt x="4731528" y="5714"/>
                </a:lnTo>
                <a:close/>
              </a:path>
              <a:path w="5117465" h="3902710">
                <a:moveTo>
                  <a:pt x="5113824" y="5801"/>
                </a:moveTo>
                <a:lnTo>
                  <a:pt x="4752594" y="8505"/>
                </a:lnTo>
                <a:lnTo>
                  <a:pt x="4754495" y="99007"/>
                </a:lnTo>
                <a:lnTo>
                  <a:pt x="4734977" y="79994"/>
                </a:lnTo>
                <a:lnTo>
                  <a:pt x="4733276" y="7417"/>
                </a:lnTo>
                <a:lnTo>
                  <a:pt x="4731528" y="5714"/>
                </a:lnTo>
                <a:lnTo>
                  <a:pt x="5113824" y="5801"/>
                </a:lnTo>
                <a:close/>
              </a:path>
            </a:pathLst>
          </a:custGeom>
          <a:solidFill>
            <a:srgbClr val="4C4B4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4500" y="101307"/>
            <a:ext cx="173482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0" b="1" spc="-310" dirty="0">
                <a:solidFill>
                  <a:srgbClr val="19365E"/>
                </a:solidFill>
                <a:latin typeface="Roboto"/>
                <a:cs typeface="Roboto"/>
              </a:rPr>
              <a:t>03</a:t>
            </a:r>
            <a:endParaRPr sz="12000">
              <a:latin typeface="Roboto"/>
              <a:cs typeface="Robo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75650" y="2646908"/>
            <a:ext cx="50800" cy="3865879"/>
            <a:chOff x="575650" y="2646908"/>
            <a:chExt cx="50800" cy="3865879"/>
          </a:xfrm>
        </p:grpSpPr>
        <p:sp>
          <p:nvSpPr>
            <p:cNvPr id="10" name="object 10"/>
            <p:cNvSpPr/>
            <p:nvPr/>
          </p:nvSpPr>
          <p:spPr>
            <a:xfrm>
              <a:off x="601050" y="2672306"/>
              <a:ext cx="0" cy="3815079"/>
            </a:xfrm>
            <a:custGeom>
              <a:avLst/>
              <a:gdLst/>
              <a:ahLst/>
              <a:cxnLst/>
              <a:rect l="l" t="t" r="r" b="b"/>
              <a:pathLst>
                <a:path h="3815079">
                  <a:moveTo>
                    <a:pt x="0" y="381469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936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5640" y="2646908"/>
              <a:ext cx="50800" cy="3865879"/>
            </a:xfrm>
            <a:custGeom>
              <a:avLst/>
              <a:gdLst/>
              <a:ahLst/>
              <a:cxnLst/>
              <a:rect l="l" t="t" r="r" b="b"/>
              <a:pathLst>
                <a:path w="50800" h="3865879">
                  <a:moveTo>
                    <a:pt x="50800" y="3840099"/>
                  </a:moveTo>
                  <a:lnTo>
                    <a:pt x="48806" y="3830218"/>
                  </a:lnTo>
                  <a:lnTo>
                    <a:pt x="43370" y="3822141"/>
                  </a:lnTo>
                  <a:lnTo>
                    <a:pt x="35293" y="3816693"/>
                  </a:lnTo>
                  <a:lnTo>
                    <a:pt x="25400" y="3814699"/>
                  </a:lnTo>
                  <a:lnTo>
                    <a:pt x="15519" y="3816693"/>
                  </a:lnTo>
                  <a:lnTo>
                    <a:pt x="7442" y="3822141"/>
                  </a:lnTo>
                  <a:lnTo>
                    <a:pt x="1993" y="3830218"/>
                  </a:lnTo>
                  <a:lnTo>
                    <a:pt x="0" y="3840099"/>
                  </a:lnTo>
                  <a:lnTo>
                    <a:pt x="1993" y="3849992"/>
                  </a:lnTo>
                  <a:lnTo>
                    <a:pt x="7442" y="3858069"/>
                  </a:lnTo>
                  <a:lnTo>
                    <a:pt x="15519" y="3863505"/>
                  </a:lnTo>
                  <a:lnTo>
                    <a:pt x="25400" y="3865499"/>
                  </a:lnTo>
                  <a:lnTo>
                    <a:pt x="35293" y="3863505"/>
                  </a:lnTo>
                  <a:lnTo>
                    <a:pt x="43370" y="3858069"/>
                  </a:lnTo>
                  <a:lnTo>
                    <a:pt x="48806" y="3849992"/>
                  </a:lnTo>
                  <a:lnTo>
                    <a:pt x="50800" y="3840099"/>
                  </a:lnTo>
                  <a:close/>
                </a:path>
                <a:path w="50800" h="3865879">
                  <a:moveTo>
                    <a:pt x="50800" y="25400"/>
                  </a:moveTo>
                  <a:lnTo>
                    <a:pt x="48806" y="15519"/>
                  </a:lnTo>
                  <a:lnTo>
                    <a:pt x="43370" y="7442"/>
                  </a:lnTo>
                  <a:lnTo>
                    <a:pt x="35293" y="2006"/>
                  </a:lnTo>
                  <a:lnTo>
                    <a:pt x="25400" y="0"/>
                  </a:lnTo>
                  <a:lnTo>
                    <a:pt x="15519" y="2006"/>
                  </a:lnTo>
                  <a:lnTo>
                    <a:pt x="7442" y="7442"/>
                  </a:lnTo>
                  <a:lnTo>
                    <a:pt x="1993" y="15519"/>
                  </a:lnTo>
                  <a:lnTo>
                    <a:pt x="0" y="25400"/>
                  </a:lnTo>
                  <a:lnTo>
                    <a:pt x="1993" y="35293"/>
                  </a:lnTo>
                  <a:lnTo>
                    <a:pt x="7442" y="43370"/>
                  </a:lnTo>
                  <a:lnTo>
                    <a:pt x="15519" y="48806"/>
                  </a:lnTo>
                  <a:lnTo>
                    <a:pt x="25400" y="50800"/>
                  </a:lnTo>
                  <a:lnTo>
                    <a:pt x="35293" y="48806"/>
                  </a:lnTo>
                  <a:lnTo>
                    <a:pt x="43370" y="43370"/>
                  </a:lnTo>
                  <a:lnTo>
                    <a:pt x="48806" y="35293"/>
                  </a:lnTo>
                  <a:lnTo>
                    <a:pt x="50800" y="25400"/>
                  </a:lnTo>
                  <a:close/>
                </a:path>
              </a:pathLst>
            </a:custGeom>
            <a:solidFill>
              <a:srgbClr val="1936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130300" y="3779075"/>
            <a:ext cx="3506470" cy="961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500" b="1" spc="-10" dirty="0" err="1">
                <a:solidFill>
                  <a:srgbClr val="DE291F"/>
                </a:solidFill>
                <a:latin typeface="Roboto"/>
                <a:cs typeface="Roboto"/>
              </a:rPr>
              <a:t>Napredno</a:t>
            </a:r>
            <a:r>
              <a:rPr lang="en-GB" sz="1500" b="1" spc="-10" dirty="0">
                <a:solidFill>
                  <a:srgbClr val="DE291F"/>
                </a:solidFill>
                <a:latin typeface="Roboto"/>
                <a:cs typeface="Roboto"/>
              </a:rPr>
              <a:t> </a:t>
            </a:r>
            <a:r>
              <a:rPr lang="en-GB" sz="1500" b="1" spc="-10" dirty="0" err="1">
                <a:solidFill>
                  <a:srgbClr val="DE291F"/>
                </a:solidFill>
                <a:latin typeface="Roboto"/>
                <a:cs typeface="Roboto"/>
              </a:rPr>
              <a:t>upozorenje</a:t>
            </a:r>
            <a:r>
              <a:rPr lang="en-GB" sz="1500" b="1" spc="-10" dirty="0">
                <a:solidFill>
                  <a:srgbClr val="DE291F"/>
                </a:solidFill>
                <a:latin typeface="Roboto"/>
                <a:cs typeface="Roboto"/>
              </a:rPr>
              <a:t> o </a:t>
            </a:r>
            <a:r>
              <a:rPr lang="en-GB" sz="1500" b="1" spc="-10" dirty="0" err="1">
                <a:solidFill>
                  <a:srgbClr val="DE291F"/>
                </a:solidFill>
                <a:latin typeface="Roboto"/>
                <a:cs typeface="Roboto"/>
              </a:rPr>
              <a:t>greškama</a:t>
            </a:r>
            <a:endParaRPr lang="sr-Latn-RS" sz="1500" b="1" spc="-10" dirty="0">
              <a:solidFill>
                <a:srgbClr val="DE291F"/>
              </a:solidFill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sr-Latn-RS" sz="1500" b="1" spc="-10" dirty="0">
              <a:solidFill>
                <a:srgbClr val="DE291F"/>
              </a:solidFill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000" dirty="0" err="1">
                <a:latin typeface="Roboto"/>
                <a:cs typeface="Roboto"/>
              </a:rPr>
              <a:t>Termički</a:t>
            </a:r>
            <a:r>
              <a:rPr lang="en-GB" sz="1000" dirty="0">
                <a:latin typeface="Roboto"/>
                <a:cs typeface="Roboto"/>
              </a:rPr>
              <a:t> </a:t>
            </a:r>
            <a:r>
              <a:rPr lang="en-GB" sz="1000" dirty="0" err="1">
                <a:latin typeface="Roboto"/>
                <a:cs typeface="Roboto"/>
              </a:rPr>
              <a:t>nadzor</a:t>
            </a:r>
            <a:r>
              <a:rPr lang="en-GB" sz="1000" dirty="0">
                <a:latin typeface="Roboto"/>
                <a:cs typeface="Roboto"/>
              </a:rPr>
              <a:t> </a:t>
            </a:r>
            <a:r>
              <a:rPr lang="en-GB" sz="1000" dirty="0" err="1">
                <a:latin typeface="Roboto"/>
                <a:cs typeface="Roboto"/>
              </a:rPr>
              <a:t>daje</a:t>
            </a:r>
            <a:r>
              <a:rPr lang="en-GB" sz="1000" dirty="0">
                <a:latin typeface="Roboto"/>
                <a:cs typeface="Roboto"/>
              </a:rPr>
              <a:t> </a:t>
            </a:r>
            <a:r>
              <a:rPr lang="en-GB" sz="1000" dirty="0" err="1">
                <a:latin typeface="Roboto"/>
                <a:cs typeface="Roboto"/>
              </a:rPr>
              <a:t>elektroinženjerima</a:t>
            </a:r>
            <a:r>
              <a:rPr lang="en-GB" sz="1000" dirty="0">
                <a:latin typeface="Roboto"/>
                <a:cs typeface="Roboto"/>
              </a:rPr>
              <a:t> i </a:t>
            </a:r>
            <a:r>
              <a:rPr lang="en-GB" sz="1000" dirty="0" err="1">
                <a:latin typeface="Roboto"/>
                <a:cs typeface="Roboto"/>
              </a:rPr>
              <a:t>njihovim</a:t>
            </a:r>
            <a:r>
              <a:rPr lang="en-GB" sz="1000" dirty="0">
                <a:latin typeface="Roboto"/>
                <a:cs typeface="Roboto"/>
              </a:rPr>
              <a:t> </a:t>
            </a:r>
            <a:r>
              <a:rPr lang="en-GB" sz="1000" dirty="0" err="1">
                <a:latin typeface="Roboto"/>
                <a:cs typeface="Roboto"/>
              </a:rPr>
              <a:t>timovima</a:t>
            </a:r>
            <a:r>
              <a:rPr lang="en-GB" sz="1000" dirty="0">
                <a:latin typeface="Roboto"/>
                <a:cs typeface="Roboto"/>
              </a:rPr>
              <a:t> </a:t>
            </a:r>
            <a:r>
              <a:rPr lang="en-GB" sz="1000" dirty="0" err="1">
                <a:latin typeface="Roboto"/>
                <a:cs typeface="Roboto"/>
              </a:rPr>
              <a:t>dodatni</a:t>
            </a:r>
            <a:r>
              <a:rPr lang="en-GB" sz="1000" dirty="0">
                <a:latin typeface="Roboto"/>
                <a:cs typeface="Roboto"/>
              </a:rPr>
              <a:t> </a:t>
            </a:r>
            <a:r>
              <a:rPr lang="en-GB" sz="1000" dirty="0" err="1">
                <a:latin typeface="Roboto"/>
                <a:cs typeface="Roboto"/>
              </a:rPr>
              <a:t>nivo</a:t>
            </a:r>
            <a:r>
              <a:rPr lang="en-GB" sz="1000" dirty="0">
                <a:latin typeface="Roboto"/>
                <a:cs typeface="Roboto"/>
              </a:rPr>
              <a:t> </a:t>
            </a:r>
            <a:r>
              <a:rPr lang="en-GB" sz="1000" dirty="0" err="1">
                <a:latin typeface="Roboto"/>
                <a:cs typeface="Roboto"/>
              </a:rPr>
              <a:t>bezbednosti</a:t>
            </a:r>
            <a:r>
              <a:rPr lang="en-GB" sz="1000" dirty="0">
                <a:latin typeface="Roboto"/>
                <a:cs typeface="Roboto"/>
              </a:rPr>
              <a:t> </a:t>
            </a:r>
            <a:r>
              <a:rPr lang="en-GB" sz="1000" dirty="0" err="1">
                <a:latin typeface="Roboto"/>
                <a:cs typeface="Roboto"/>
              </a:rPr>
              <a:t>pri</a:t>
            </a:r>
            <a:r>
              <a:rPr lang="en-GB" sz="1000" dirty="0">
                <a:latin typeface="Roboto"/>
                <a:cs typeface="Roboto"/>
              </a:rPr>
              <a:t> </a:t>
            </a:r>
            <a:r>
              <a:rPr lang="en-GB" sz="1000" dirty="0" err="1">
                <a:latin typeface="Roboto"/>
                <a:cs typeface="Roboto"/>
              </a:rPr>
              <a:t>radu</a:t>
            </a:r>
            <a:r>
              <a:rPr lang="en-GB" sz="1000" dirty="0">
                <a:latin typeface="Roboto"/>
                <a:cs typeface="Roboto"/>
              </a:rPr>
              <a:t> </a:t>
            </a:r>
            <a:r>
              <a:rPr lang="en-GB" sz="1000" dirty="0" err="1">
                <a:latin typeface="Roboto"/>
                <a:cs typeface="Roboto"/>
              </a:rPr>
              <a:t>na</a:t>
            </a:r>
            <a:r>
              <a:rPr lang="en-GB" sz="1000" dirty="0">
                <a:latin typeface="Roboto"/>
                <a:cs typeface="Roboto"/>
              </a:rPr>
              <a:t> </a:t>
            </a:r>
            <a:r>
              <a:rPr lang="en-GB" sz="1000" dirty="0" err="1">
                <a:latin typeface="Roboto"/>
                <a:cs typeface="Roboto"/>
              </a:rPr>
              <a:t>licu</a:t>
            </a:r>
            <a:r>
              <a:rPr lang="en-GB" sz="1000" dirty="0">
                <a:latin typeface="Roboto"/>
                <a:cs typeface="Roboto"/>
              </a:rPr>
              <a:t> </a:t>
            </a:r>
            <a:r>
              <a:rPr lang="en-GB" sz="1000" dirty="0" err="1">
                <a:latin typeface="Roboto"/>
                <a:cs typeface="Roboto"/>
              </a:rPr>
              <a:t>mesta</a:t>
            </a:r>
            <a:r>
              <a:rPr lang="en-GB" sz="1000" dirty="0">
                <a:latin typeface="Roboto"/>
                <a:cs typeface="Roboto"/>
              </a:rPr>
              <a:t>, </a:t>
            </a:r>
            <a:r>
              <a:rPr lang="en-GB" sz="1000" dirty="0" err="1">
                <a:latin typeface="Roboto"/>
                <a:cs typeface="Roboto"/>
              </a:rPr>
              <a:t>uz</a:t>
            </a:r>
            <a:r>
              <a:rPr lang="en-GB" sz="1000" dirty="0">
                <a:latin typeface="Roboto"/>
                <a:cs typeface="Roboto"/>
              </a:rPr>
              <a:t> </a:t>
            </a:r>
            <a:r>
              <a:rPr lang="en-GB" sz="1000" dirty="0" err="1">
                <a:latin typeface="Roboto"/>
                <a:cs typeface="Roboto"/>
              </a:rPr>
              <a:t>prethodno</a:t>
            </a:r>
            <a:r>
              <a:rPr lang="en-GB" sz="1000" dirty="0">
                <a:latin typeface="Roboto"/>
                <a:cs typeface="Roboto"/>
              </a:rPr>
              <a:t> </a:t>
            </a:r>
            <a:r>
              <a:rPr lang="en-GB" sz="1000" dirty="0" err="1">
                <a:latin typeface="Roboto"/>
                <a:cs typeface="Roboto"/>
              </a:rPr>
              <a:t>upozorenje</a:t>
            </a:r>
            <a:r>
              <a:rPr lang="en-GB" sz="1000" dirty="0">
                <a:latin typeface="Roboto"/>
                <a:cs typeface="Roboto"/>
              </a:rPr>
              <a:t> o </a:t>
            </a:r>
            <a:r>
              <a:rPr lang="en-GB" sz="1000" dirty="0" err="1">
                <a:latin typeface="Roboto"/>
                <a:cs typeface="Roboto"/>
              </a:rPr>
              <a:t>električnim</a:t>
            </a:r>
            <a:r>
              <a:rPr lang="en-GB" sz="1000" dirty="0">
                <a:latin typeface="Roboto"/>
                <a:cs typeface="Roboto"/>
              </a:rPr>
              <a:t> </a:t>
            </a:r>
            <a:r>
              <a:rPr lang="en-GB" sz="1000" dirty="0" err="1">
                <a:latin typeface="Roboto"/>
                <a:cs typeface="Roboto"/>
              </a:rPr>
              <a:t>kvarovima</a:t>
            </a:r>
            <a:r>
              <a:rPr lang="en-GB" sz="1000" dirty="0">
                <a:latin typeface="Roboto"/>
                <a:cs typeface="Roboto"/>
              </a:rPr>
              <a:t>.</a:t>
            </a:r>
            <a:endParaRPr sz="1000" dirty="0">
              <a:latin typeface="Roboto"/>
              <a:cs typeface="Robo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30300" y="5411685"/>
            <a:ext cx="3291840" cy="961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500" b="1" dirty="0" err="1">
                <a:solidFill>
                  <a:srgbClr val="DE291F"/>
                </a:solidFill>
                <a:latin typeface="Roboto"/>
                <a:cs typeface="Roboto"/>
              </a:rPr>
              <a:t>Identifikujte</a:t>
            </a:r>
            <a:r>
              <a:rPr lang="en-GB" sz="1500" b="1" dirty="0">
                <a:solidFill>
                  <a:srgbClr val="DE291F"/>
                </a:solidFill>
                <a:latin typeface="Roboto"/>
                <a:cs typeface="Roboto"/>
              </a:rPr>
              <a:t> </a:t>
            </a:r>
            <a:r>
              <a:rPr lang="sr-Latn-RS" sz="1500" b="1" dirty="0">
                <a:solidFill>
                  <a:srgbClr val="DE291F"/>
                </a:solidFill>
                <a:latin typeface="Roboto"/>
                <a:cs typeface="Roboto"/>
              </a:rPr>
              <a:t>ugroženu opremu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sr-Latn-RS" sz="1500" b="1" dirty="0">
              <a:solidFill>
                <a:srgbClr val="DE291F"/>
              </a:solidFill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000" dirty="0" err="1">
                <a:latin typeface="Roboto"/>
                <a:cs typeface="Roboto"/>
              </a:rPr>
              <a:t>Termički</a:t>
            </a:r>
            <a:r>
              <a:rPr lang="en-GB" sz="1000" dirty="0">
                <a:latin typeface="Roboto"/>
                <a:cs typeface="Roboto"/>
              </a:rPr>
              <a:t> </a:t>
            </a:r>
            <a:r>
              <a:rPr lang="en-GB" sz="1000" dirty="0" err="1">
                <a:latin typeface="Roboto"/>
                <a:cs typeface="Roboto"/>
              </a:rPr>
              <a:t>nadzor</a:t>
            </a:r>
            <a:r>
              <a:rPr lang="en-GB" sz="1000" dirty="0">
                <a:latin typeface="Roboto"/>
                <a:cs typeface="Roboto"/>
              </a:rPr>
              <a:t> </a:t>
            </a:r>
            <a:r>
              <a:rPr lang="en-GB" sz="1000" dirty="0" err="1">
                <a:latin typeface="Roboto"/>
                <a:cs typeface="Roboto"/>
              </a:rPr>
              <a:t>obezbeđuje</a:t>
            </a:r>
            <a:r>
              <a:rPr lang="en-GB" sz="1000" dirty="0">
                <a:latin typeface="Roboto"/>
                <a:cs typeface="Roboto"/>
              </a:rPr>
              <a:t> </a:t>
            </a:r>
            <a:r>
              <a:rPr lang="en-GB" sz="1000" dirty="0" err="1">
                <a:latin typeface="Roboto"/>
                <a:cs typeface="Roboto"/>
              </a:rPr>
              <a:t>precizna</a:t>
            </a:r>
            <a:r>
              <a:rPr lang="en-GB" sz="1000" dirty="0">
                <a:latin typeface="Roboto"/>
                <a:cs typeface="Roboto"/>
              </a:rPr>
              <a:t> </a:t>
            </a:r>
            <a:r>
              <a:rPr lang="en-GB" sz="1000" dirty="0" err="1">
                <a:latin typeface="Roboto"/>
                <a:cs typeface="Roboto"/>
              </a:rPr>
              <a:t>upozorenja</a:t>
            </a:r>
            <a:r>
              <a:rPr lang="en-GB" sz="1000" dirty="0">
                <a:latin typeface="Roboto"/>
                <a:cs typeface="Roboto"/>
              </a:rPr>
              <a:t> u </a:t>
            </a:r>
            <a:r>
              <a:rPr lang="en-GB" sz="1000" dirty="0" err="1">
                <a:latin typeface="Roboto"/>
                <a:cs typeface="Roboto"/>
              </a:rPr>
              <a:t>realnom</a:t>
            </a:r>
            <a:r>
              <a:rPr lang="en-GB" sz="1000" dirty="0">
                <a:latin typeface="Roboto"/>
                <a:cs typeface="Roboto"/>
              </a:rPr>
              <a:t> </a:t>
            </a:r>
            <a:r>
              <a:rPr lang="en-GB" sz="1000" dirty="0" err="1">
                <a:latin typeface="Roboto"/>
                <a:cs typeface="Roboto"/>
              </a:rPr>
              <a:t>vremenu</a:t>
            </a:r>
            <a:r>
              <a:rPr lang="en-GB" sz="1000" dirty="0">
                <a:latin typeface="Roboto"/>
                <a:cs typeface="Roboto"/>
              </a:rPr>
              <a:t> </a:t>
            </a:r>
            <a:r>
              <a:rPr lang="en-GB" sz="1000" dirty="0" err="1">
                <a:latin typeface="Roboto"/>
                <a:cs typeface="Roboto"/>
              </a:rPr>
              <a:t>koja</a:t>
            </a:r>
            <a:r>
              <a:rPr lang="en-GB" sz="1000" dirty="0">
                <a:latin typeface="Roboto"/>
                <a:cs typeface="Roboto"/>
              </a:rPr>
              <a:t> </a:t>
            </a:r>
            <a:r>
              <a:rPr lang="en-GB" sz="1000" dirty="0" err="1">
                <a:latin typeface="Roboto"/>
                <a:cs typeface="Roboto"/>
              </a:rPr>
              <a:t>smanjuju</a:t>
            </a:r>
            <a:r>
              <a:rPr lang="en-GB" sz="1000" dirty="0">
                <a:latin typeface="Roboto"/>
                <a:cs typeface="Roboto"/>
              </a:rPr>
              <a:t> </a:t>
            </a:r>
            <a:r>
              <a:rPr lang="en-GB" sz="1000" dirty="0" err="1">
                <a:latin typeface="Roboto"/>
                <a:cs typeface="Roboto"/>
              </a:rPr>
              <a:t>rizik</a:t>
            </a:r>
            <a:r>
              <a:rPr lang="en-GB" sz="1000" dirty="0">
                <a:latin typeface="Roboto"/>
                <a:cs typeface="Roboto"/>
              </a:rPr>
              <a:t> od </a:t>
            </a:r>
            <a:r>
              <a:rPr lang="en-GB" sz="1000" dirty="0" err="1">
                <a:latin typeface="Roboto"/>
                <a:cs typeface="Roboto"/>
              </a:rPr>
              <a:t>interakcije</a:t>
            </a:r>
            <a:r>
              <a:rPr lang="en-GB" sz="1000" dirty="0">
                <a:latin typeface="Roboto"/>
                <a:cs typeface="Roboto"/>
              </a:rPr>
              <a:t> </a:t>
            </a:r>
            <a:r>
              <a:rPr lang="en-GB" sz="1000" dirty="0" err="1">
                <a:latin typeface="Roboto"/>
                <a:cs typeface="Roboto"/>
              </a:rPr>
              <a:t>timova</a:t>
            </a:r>
            <a:r>
              <a:rPr lang="en-GB" sz="1000" dirty="0">
                <a:latin typeface="Roboto"/>
                <a:cs typeface="Roboto"/>
              </a:rPr>
              <a:t> sa </a:t>
            </a:r>
            <a:r>
              <a:rPr lang="en-GB" sz="1000" dirty="0" err="1">
                <a:latin typeface="Roboto"/>
                <a:cs typeface="Roboto"/>
              </a:rPr>
              <a:t>neispravnom</a:t>
            </a:r>
            <a:r>
              <a:rPr lang="en-GB" sz="1000" dirty="0">
                <a:latin typeface="Roboto"/>
                <a:cs typeface="Roboto"/>
              </a:rPr>
              <a:t> </a:t>
            </a:r>
            <a:r>
              <a:rPr lang="en-GB" sz="1000" dirty="0" err="1">
                <a:latin typeface="Roboto"/>
                <a:cs typeface="Roboto"/>
              </a:rPr>
              <a:t>ili</a:t>
            </a:r>
            <a:r>
              <a:rPr lang="en-GB" sz="1000" dirty="0">
                <a:latin typeface="Roboto"/>
                <a:cs typeface="Roboto"/>
              </a:rPr>
              <a:t> </a:t>
            </a:r>
            <a:r>
              <a:rPr lang="en-GB" sz="1000" dirty="0" err="1">
                <a:latin typeface="Roboto"/>
                <a:cs typeface="Roboto"/>
              </a:rPr>
              <a:t>opasnom</a:t>
            </a:r>
            <a:r>
              <a:rPr lang="en-GB" sz="1000" dirty="0">
                <a:latin typeface="Roboto"/>
                <a:cs typeface="Roboto"/>
              </a:rPr>
              <a:t> </a:t>
            </a:r>
            <a:r>
              <a:rPr lang="en-GB" sz="1000" dirty="0" err="1">
                <a:latin typeface="Roboto"/>
                <a:cs typeface="Roboto"/>
              </a:rPr>
              <a:t>električnom</a:t>
            </a:r>
            <a:r>
              <a:rPr lang="en-GB" sz="1000" dirty="0">
                <a:latin typeface="Roboto"/>
                <a:cs typeface="Roboto"/>
              </a:rPr>
              <a:t> </a:t>
            </a:r>
            <a:r>
              <a:rPr lang="en-GB" sz="1000" dirty="0" err="1">
                <a:latin typeface="Roboto"/>
                <a:cs typeface="Roboto"/>
              </a:rPr>
              <a:t>opremom</a:t>
            </a:r>
            <a:r>
              <a:rPr lang="sr-Latn-RS" sz="1000" dirty="0">
                <a:latin typeface="Roboto"/>
                <a:cs typeface="Roboto"/>
              </a:rPr>
              <a:t>.</a:t>
            </a:r>
            <a:endParaRPr sz="1000" dirty="0">
              <a:latin typeface="Roboto"/>
              <a:cs typeface="Robo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20295" y="3779075"/>
            <a:ext cx="3354704" cy="111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500" b="1" dirty="0" err="1">
                <a:solidFill>
                  <a:srgbClr val="DE291F"/>
                </a:solidFill>
                <a:latin typeface="Roboto"/>
                <a:cs typeface="Roboto"/>
              </a:rPr>
              <a:t>Daljinsko</a:t>
            </a:r>
            <a:r>
              <a:rPr lang="en-GB" sz="1500" b="1" dirty="0">
                <a:solidFill>
                  <a:srgbClr val="DE291F"/>
                </a:solidFill>
                <a:latin typeface="Roboto"/>
                <a:cs typeface="Roboto"/>
              </a:rPr>
              <a:t> </a:t>
            </a:r>
            <a:r>
              <a:rPr lang="en-GB" sz="1500" b="1" dirty="0" err="1">
                <a:solidFill>
                  <a:srgbClr val="DE291F"/>
                </a:solidFill>
                <a:latin typeface="Roboto"/>
                <a:cs typeface="Roboto"/>
              </a:rPr>
              <a:t>praćenje</a:t>
            </a:r>
            <a:r>
              <a:rPr lang="en-GB" sz="1500" b="1" dirty="0">
                <a:solidFill>
                  <a:srgbClr val="DE291F"/>
                </a:solidFill>
                <a:latin typeface="Roboto"/>
                <a:cs typeface="Roboto"/>
              </a:rPr>
              <a:t> i </a:t>
            </a:r>
            <a:r>
              <a:rPr lang="en-GB" sz="1500" b="1" dirty="0" err="1">
                <a:solidFill>
                  <a:srgbClr val="DE291F"/>
                </a:solidFill>
                <a:latin typeface="Roboto"/>
                <a:cs typeface="Roboto"/>
              </a:rPr>
              <a:t>analiza</a:t>
            </a:r>
            <a:endParaRPr lang="sr-Latn-RS" sz="1500" b="1" dirty="0">
              <a:solidFill>
                <a:srgbClr val="DE291F"/>
              </a:solidFill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sr-Latn-RS" sz="1500" b="1" dirty="0">
              <a:solidFill>
                <a:srgbClr val="DE291F"/>
              </a:solidFill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000" dirty="0" err="1">
                <a:latin typeface="Roboto"/>
                <a:cs typeface="Roboto"/>
              </a:rPr>
              <a:t>Rešenja</a:t>
            </a:r>
            <a:r>
              <a:rPr lang="en-GB" sz="1000" dirty="0">
                <a:latin typeface="Roboto"/>
                <a:cs typeface="Roboto"/>
              </a:rPr>
              <a:t> za </a:t>
            </a:r>
            <a:r>
              <a:rPr lang="en-GB" sz="1000" dirty="0" err="1">
                <a:latin typeface="Roboto"/>
                <a:cs typeface="Roboto"/>
              </a:rPr>
              <a:t>kontinuirano</a:t>
            </a:r>
            <a:r>
              <a:rPr lang="en-GB" sz="1000" dirty="0">
                <a:latin typeface="Roboto"/>
                <a:cs typeface="Roboto"/>
              </a:rPr>
              <a:t> </a:t>
            </a:r>
            <a:r>
              <a:rPr lang="en-GB" sz="1000" dirty="0" err="1">
                <a:latin typeface="Roboto"/>
                <a:cs typeface="Roboto"/>
              </a:rPr>
              <a:t>termalno</a:t>
            </a:r>
            <a:r>
              <a:rPr lang="en-GB" sz="1000" dirty="0">
                <a:latin typeface="Roboto"/>
                <a:cs typeface="Roboto"/>
              </a:rPr>
              <a:t> </a:t>
            </a:r>
            <a:r>
              <a:rPr lang="en-GB" sz="1000" dirty="0" err="1">
                <a:latin typeface="Roboto"/>
                <a:cs typeface="Roboto"/>
              </a:rPr>
              <a:t>praćenje</a:t>
            </a:r>
            <a:r>
              <a:rPr lang="en-GB" sz="1000" dirty="0">
                <a:latin typeface="Roboto"/>
                <a:cs typeface="Roboto"/>
              </a:rPr>
              <a:t> nude </a:t>
            </a:r>
            <a:r>
              <a:rPr lang="en-GB" sz="1000" dirty="0" err="1">
                <a:latin typeface="Roboto"/>
                <a:cs typeface="Roboto"/>
              </a:rPr>
              <a:t>funkcije</a:t>
            </a:r>
            <a:r>
              <a:rPr lang="en-GB" sz="1000" dirty="0">
                <a:latin typeface="Roboto"/>
                <a:cs typeface="Roboto"/>
              </a:rPr>
              <a:t> </a:t>
            </a:r>
            <a:r>
              <a:rPr lang="en-GB" sz="1000" dirty="0" err="1">
                <a:latin typeface="Roboto"/>
                <a:cs typeface="Roboto"/>
              </a:rPr>
              <a:t>daljinskog</a:t>
            </a:r>
            <a:r>
              <a:rPr lang="en-GB" sz="1000" dirty="0">
                <a:latin typeface="Roboto"/>
                <a:cs typeface="Roboto"/>
              </a:rPr>
              <a:t> </a:t>
            </a:r>
            <a:r>
              <a:rPr lang="en-GB" sz="1000" dirty="0" err="1">
                <a:latin typeface="Roboto"/>
                <a:cs typeface="Roboto"/>
              </a:rPr>
              <a:t>nadzora</a:t>
            </a:r>
            <a:r>
              <a:rPr lang="en-GB" sz="1000" dirty="0">
                <a:latin typeface="Roboto"/>
                <a:cs typeface="Roboto"/>
              </a:rPr>
              <a:t>, </a:t>
            </a:r>
            <a:r>
              <a:rPr lang="en-GB" sz="1000" dirty="0" err="1">
                <a:latin typeface="Roboto"/>
                <a:cs typeface="Roboto"/>
              </a:rPr>
              <a:t>omogućavajući</a:t>
            </a:r>
            <a:r>
              <a:rPr lang="en-GB" sz="1000" dirty="0">
                <a:latin typeface="Roboto"/>
                <a:cs typeface="Roboto"/>
              </a:rPr>
              <a:t> </a:t>
            </a:r>
            <a:r>
              <a:rPr lang="en-GB" sz="1000" dirty="0" err="1">
                <a:latin typeface="Roboto"/>
                <a:cs typeface="Roboto"/>
              </a:rPr>
              <a:t>inženjerima</a:t>
            </a:r>
            <a:r>
              <a:rPr lang="en-GB" sz="1000" dirty="0">
                <a:latin typeface="Roboto"/>
                <a:cs typeface="Roboto"/>
              </a:rPr>
              <a:t> da </a:t>
            </a:r>
            <a:r>
              <a:rPr lang="en-GB" sz="1000" dirty="0" err="1">
                <a:latin typeface="Roboto"/>
                <a:cs typeface="Roboto"/>
              </a:rPr>
              <a:t>pristupe</a:t>
            </a:r>
            <a:r>
              <a:rPr lang="en-GB" sz="1000" dirty="0">
                <a:latin typeface="Roboto"/>
                <a:cs typeface="Roboto"/>
              </a:rPr>
              <a:t> </a:t>
            </a:r>
            <a:r>
              <a:rPr lang="en-GB" sz="1000" dirty="0" err="1">
                <a:latin typeface="Roboto"/>
                <a:cs typeface="Roboto"/>
              </a:rPr>
              <a:t>podacima</a:t>
            </a:r>
            <a:r>
              <a:rPr lang="en-GB" sz="1000" dirty="0">
                <a:latin typeface="Roboto"/>
                <a:cs typeface="Roboto"/>
              </a:rPr>
              <a:t> o </a:t>
            </a:r>
            <a:r>
              <a:rPr lang="en-GB" sz="1000" dirty="0" err="1">
                <a:latin typeface="Roboto"/>
                <a:cs typeface="Roboto"/>
              </a:rPr>
              <a:t>temperaturi</a:t>
            </a:r>
            <a:r>
              <a:rPr lang="en-GB" sz="1000" dirty="0">
                <a:latin typeface="Roboto"/>
                <a:cs typeface="Roboto"/>
              </a:rPr>
              <a:t> u </a:t>
            </a:r>
            <a:r>
              <a:rPr lang="en-GB" sz="1000" dirty="0" err="1">
                <a:latin typeface="Roboto"/>
                <a:cs typeface="Roboto"/>
              </a:rPr>
              <a:t>realnom</a:t>
            </a:r>
            <a:r>
              <a:rPr lang="en-GB" sz="1000" dirty="0">
                <a:latin typeface="Roboto"/>
                <a:cs typeface="Roboto"/>
              </a:rPr>
              <a:t> </a:t>
            </a:r>
            <a:r>
              <a:rPr lang="en-GB" sz="1000" dirty="0" err="1">
                <a:latin typeface="Roboto"/>
                <a:cs typeface="Roboto"/>
              </a:rPr>
              <a:t>vremenu</a:t>
            </a:r>
            <a:r>
              <a:rPr lang="en-GB" sz="1000" dirty="0">
                <a:latin typeface="Roboto"/>
                <a:cs typeface="Roboto"/>
              </a:rPr>
              <a:t> sa </a:t>
            </a:r>
            <a:r>
              <a:rPr lang="en-GB" sz="1000" dirty="0" err="1">
                <a:latin typeface="Roboto"/>
                <a:cs typeface="Roboto"/>
              </a:rPr>
              <a:t>bilo</a:t>
            </a:r>
            <a:r>
              <a:rPr lang="en-GB" sz="1000" dirty="0">
                <a:latin typeface="Roboto"/>
                <a:cs typeface="Roboto"/>
              </a:rPr>
              <a:t> </a:t>
            </a:r>
            <a:r>
              <a:rPr lang="en-GB" sz="1000" dirty="0" err="1">
                <a:latin typeface="Roboto"/>
                <a:cs typeface="Roboto"/>
              </a:rPr>
              <a:t>kog</a:t>
            </a:r>
            <a:r>
              <a:rPr lang="en-GB" sz="1000" dirty="0">
                <a:latin typeface="Roboto"/>
                <a:cs typeface="Roboto"/>
              </a:rPr>
              <a:t> </a:t>
            </a:r>
            <a:r>
              <a:rPr lang="en-GB" sz="1000" dirty="0" err="1">
                <a:latin typeface="Roboto"/>
                <a:cs typeface="Roboto"/>
              </a:rPr>
              <a:t>mesta</a:t>
            </a:r>
            <a:r>
              <a:rPr lang="en-GB" sz="1000" dirty="0">
                <a:latin typeface="Roboto"/>
                <a:cs typeface="Roboto"/>
              </a:rPr>
              <a:t>.</a:t>
            </a:r>
            <a:endParaRPr sz="1000" dirty="0">
              <a:latin typeface="Roboto"/>
              <a:cs typeface="Robo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20295" y="5411685"/>
            <a:ext cx="3437890" cy="10259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1500" b="1" dirty="0">
                <a:solidFill>
                  <a:srgbClr val="DE291F"/>
                </a:solidFill>
                <a:latin typeface="Roboto"/>
                <a:cs typeface="Roboto"/>
              </a:rPr>
              <a:t>Smanjiti rizične intervencije</a:t>
            </a:r>
            <a:endParaRPr sz="1500" dirty="0">
              <a:latin typeface="Roboto"/>
              <a:cs typeface="Roboto"/>
            </a:endParaRPr>
          </a:p>
          <a:p>
            <a:pPr marL="12700" marR="5080">
              <a:lnSpc>
                <a:spcPct val="100000"/>
              </a:lnSpc>
              <a:spcBef>
                <a:spcPts val="1340"/>
              </a:spcBef>
            </a:pPr>
            <a:r>
              <a:rPr lang="en-GB" sz="1000" dirty="0" err="1">
                <a:latin typeface="Roboto"/>
                <a:cs typeface="Roboto"/>
              </a:rPr>
              <a:t>Identifikovanjem</a:t>
            </a:r>
            <a:r>
              <a:rPr lang="en-GB" sz="1000" dirty="0">
                <a:latin typeface="Roboto"/>
                <a:cs typeface="Roboto"/>
              </a:rPr>
              <a:t> </a:t>
            </a:r>
            <a:r>
              <a:rPr lang="en-GB" sz="1000" dirty="0" err="1">
                <a:latin typeface="Roboto"/>
                <a:cs typeface="Roboto"/>
              </a:rPr>
              <a:t>abnormalnih</a:t>
            </a:r>
            <a:r>
              <a:rPr lang="en-GB" sz="1000" dirty="0">
                <a:latin typeface="Roboto"/>
                <a:cs typeface="Roboto"/>
              </a:rPr>
              <a:t> </a:t>
            </a:r>
            <a:r>
              <a:rPr lang="en-GB" sz="1000" dirty="0" err="1">
                <a:latin typeface="Roboto"/>
                <a:cs typeface="Roboto"/>
              </a:rPr>
              <a:t>temperaturnih</a:t>
            </a:r>
            <a:r>
              <a:rPr lang="en-GB" sz="1000" dirty="0">
                <a:latin typeface="Roboto"/>
                <a:cs typeface="Roboto"/>
              </a:rPr>
              <a:t> </a:t>
            </a:r>
            <a:r>
              <a:rPr lang="en-GB" sz="1000" dirty="0" err="1">
                <a:latin typeface="Roboto"/>
                <a:cs typeface="Roboto"/>
              </a:rPr>
              <a:t>varijacija</a:t>
            </a:r>
            <a:r>
              <a:rPr lang="en-GB" sz="1000" dirty="0">
                <a:latin typeface="Roboto"/>
                <a:cs typeface="Roboto"/>
              </a:rPr>
              <a:t>, </a:t>
            </a:r>
            <a:r>
              <a:rPr lang="en-GB" sz="1000" dirty="0" err="1">
                <a:latin typeface="Roboto"/>
                <a:cs typeface="Roboto"/>
              </a:rPr>
              <a:t>inženjeri</a:t>
            </a:r>
            <a:r>
              <a:rPr lang="en-GB" sz="1000" dirty="0">
                <a:latin typeface="Roboto"/>
                <a:cs typeface="Roboto"/>
              </a:rPr>
              <a:t> </a:t>
            </a:r>
            <a:r>
              <a:rPr lang="en-GB" sz="1000" dirty="0" err="1">
                <a:latin typeface="Roboto"/>
                <a:cs typeface="Roboto"/>
              </a:rPr>
              <a:t>mogu</a:t>
            </a:r>
            <a:r>
              <a:rPr lang="en-GB" sz="1000" dirty="0">
                <a:latin typeface="Roboto"/>
                <a:cs typeface="Roboto"/>
              </a:rPr>
              <a:t> </a:t>
            </a:r>
            <a:r>
              <a:rPr lang="en-GB" sz="1000" dirty="0" err="1">
                <a:latin typeface="Roboto"/>
                <a:cs typeface="Roboto"/>
              </a:rPr>
              <a:t>proaktivno</a:t>
            </a:r>
            <a:r>
              <a:rPr lang="en-GB" sz="1000" dirty="0">
                <a:latin typeface="Roboto"/>
                <a:cs typeface="Roboto"/>
              </a:rPr>
              <a:t> da se </a:t>
            </a:r>
            <a:r>
              <a:rPr lang="en-GB" sz="1000" dirty="0" err="1">
                <a:latin typeface="Roboto"/>
                <a:cs typeface="Roboto"/>
              </a:rPr>
              <a:t>pozabave</a:t>
            </a:r>
            <a:r>
              <a:rPr lang="en-GB" sz="1000" dirty="0">
                <a:latin typeface="Roboto"/>
                <a:cs typeface="Roboto"/>
              </a:rPr>
              <a:t> </a:t>
            </a:r>
            <a:r>
              <a:rPr lang="en-GB" sz="1000" dirty="0" err="1">
                <a:latin typeface="Roboto"/>
                <a:cs typeface="Roboto"/>
              </a:rPr>
              <a:t>osnovnim</a:t>
            </a:r>
            <a:r>
              <a:rPr lang="en-GB" sz="1000" dirty="0">
                <a:latin typeface="Roboto"/>
                <a:cs typeface="Roboto"/>
              </a:rPr>
              <a:t> </a:t>
            </a:r>
            <a:r>
              <a:rPr lang="en-GB" sz="1000" dirty="0" err="1">
                <a:latin typeface="Roboto"/>
                <a:cs typeface="Roboto"/>
              </a:rPr>
              <a:t>problemima</a:t>
            </a:r>
            <a:r>
              <a:rPr lang="en-GB" sz="1000" dirty="0">
                <a:latin typeface="Roboto"/>
                <a:cs typeface="Roboto"/>
              </a:rPr>
              <a:t> bez </a:t>
            </a:r>
            <a:r>
              <a:rPr lang="en-GB" sz="1000" dirty="0" err="1">
                <a:latin typeface="Roboto"/>
                <a:cs typeface="Roboto"/>
              </a:rPr>
              <a:t>izlaganja</a:t>
            </a:r>
            <a:r>
              <a:rPr lang="en-GB" sz="1000" dirty="0">
                <a:latin typeface="Roboto"/>
                <a:cs typeface="Roboto"/>
              </a:rPr>
              <a:t> </a:t>
            </a:r>
            <a:r>
              <a:rPr lang="sr-Latn-RS" sz="1000" dirty="0">
                <a:latin typeface="Roboto"/>
                <a:cs typeface="Roboto"/>
              </a:rPr>
              <a:t>opremi</a:t>
            </a:r>
            <a:r>
              <a:rPr lang="en-GB" sz="1000" dirty="0">
                <a:latin typeface="Roboto"/>
                <a:cs typeface="Roboto"/>
              </a:rPr>
              <a:t> pod </a:t>
            </a:r>
            <a:r>
              <a:rPr lang="en-GB" sz="1000" dirty="0" err="1">
                <a:latin typeface="Roboto"/>
                <a:cs typeface="Roboto"/>
              </a:rPr>
              <a:t>naponom</a:t>
            </a:r>
            <a:r>
              <a:rPr lang="en-GB" sz="1000" dirty="0">
                <a:latin typeface="Roboto"/>
                <a:cs typeface="Roboto"/>
              </a:rPr>
              <a:t> </a:t>
            </a:r>
            <a:r>
              <a:rPr lang="en-GB" sz="1000" dirty="0" err="1">
                <a:latin typeface="Roboto"/>
                <a:cs typeface="Roboto"/>
              </a:rPr>
              <a:t>ili</a:t>
            </a:r>
            <a:r>
              <a:rPr lang="en-GB" sz="1000" dirty="0">
                <a:latin typeface="Roboto"/>
                <a:cs typeface="Roboto"/>
              </a:rPr>
              <a:t> </a:t>
            </a:r>
            <a:r>
              <a:rPr lang="en-GB" sz="1000" dirty="0" err="1">
                <a:latin typeface="Roboto"/>
                <a:cs typeface="Roboto"/>
              </a:rPr>
              <a:t>drugim</a:t>
            </a:r>
            <a:r>
              <a:rPr lang="en-GB" sz="1000" dirty="0">
                <a:latin typeface="Roboto"/>
                <a:cs typeface="Roboto"/>
              </a:rPr>
              <a:t> </a:t>
            </a:r>
            <a:r>
              <a:rPr lang="en-GB" sz="1000" dirty="0" err="1">
                <a:latin typeface="Roboto"/>
                <a:cs typeface="Roboto"/>
              </a:rPr>
              <a:t>opasnostima</a:t>
            </a:r>
            <a:r>
              <a:rPr lang="en-GB" sz="1000" dirty="0">
                <a:latin typeface="Roboto"/>
                <a:cs typeface="Roboto"/>
              </a:rPr>
              <a:t>.</a:t>
            </a:r>
            <a:endParaRPr sz="1000" dirty="0">
              <a:latin typeface="Roboto"/>
              <a:cs typeface="Robo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063259" y="355747"/>
            <a:ext cx="3423285" cy="3206115"/>
            <a:chOff x="6063259" y="355747"/>
            <a:chExt cx="3423285" cy="3206115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82309" y="1328851"/>
              <a:ext cx="3403942" cy="223245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063259" y="1218831"/>
              <a:ext cx="2506980" cy="1447800"/>
            </a:xfrm>
            <a:custGeom>
              <a:avLst/>
              <a:gdLst/>
              <a:ahLst/>
              <a:cxnLst/>
              <a:rect l="l" t="t" r="r" b="b"/>
              <a:pathLst>
                <a:path w="2506979" h="1447800">
                  <a:moveTo>
                    <a:pt x="1756346" y="0"/>
                  </a:moveTo>
                  <a:lnTo>
                    <a:pt x="0" y="958824"/>
                  </a:lnTo>
                  <a:lnTo>
                    <a:pt x="0" y="1014031"/>
                  </a:lnTo>
                  <a:lnTo>
                    <a:pt x="750252" y="1447190"/>
                  </a:lnTo>
                  <a:lnTo>
                    <a:pt x="2506611" y="433158"/>
                  </a:lnTo>
                  <a:lnTo>
                    <a:pt x="2506611" y="377952"/>
                  </a:lnTo>
                  <a:lnTo>
                    <a:pt x="1756346" y="0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63259" y="1163612"/>
              <a:ext cx="2506980" cy="1447800"/>
            </a:xfrm>
            <a:custGeom>
              <a:avLst/>
              <a:gdLst/>
              <a:ahLst/>
              <a:cxnLst/>
              <a:rect l="l" t="t" r="r" b="b"/>
              <a:pathLst>
                <a:path w="2506979" h="1447800">
                  <a:moveTo>
                    <a:pt x="1756346" y="0"/>
                  </a:moveTo>
                  <a:lnTo>
                    <a:pt x="0" y="1014031"/>
                  </a:lnTo>
                  <a:lnTo>
                    <a:pt x="750252" y="1447190"/>
                  </a:lnTo>
                  <a:lnTo>
                    <a:pt x="2506611" y="433158"/>
                  </a:lnTo>
                  <a:lnTo>
                    <a:pt x="175634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39141" y="1817204"/>
              <a:ext cx="2049145" cy="316865"/>
            </a:xfrm>
            <a:custGeom>
              <a:avLst/>
              <a:gdLst/>
              <a:ahLst/>
              <a:cxnLst/>
              <a:rect l="l" t="t" r="r" b="b"/>
              <a:pathLst>
                <a:path w="2049145" h="316864">
                  <a:moveTo>
                    <a:pt x="2048954" y="0"/>
                  </a:moveTo>
                  <a:lnTo>
                    <a:pt x="508635" y="22974"/>
                  </a:lnTo>
                  <a:lnTo>
                    <a:pt x="0" y="316636"/>
                  </a:lnTo>
                  <a:lnTo>
                    <a:pt x="1601152" y="258533"/>
                  </a:lnTo>
                  <a:lnTo>
                    <a:pt x="2048954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6827" y="355747"/>
              <a:ext cx="3280712" cy="2550703"/>
            </a:xfrm>
            <a:prstGeom prst="rect">
              <a:avLst/>
            </a:prstGeom>
          </p:spPr>
        </p:pic>
      </p:grp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20"/>
              </a:spcBef>
            </a:pPr>
            <a:r>
              <a:rPr dirty="0"/>
              <a:t>Power</a:t>
            </a:r>
            <a:r>
              <a:rPr spc="-30" dirty="0"/>
              <a:t> </a:t>
            </a:r>
            <a:r>
              <a:rPr dirty="0"/>
              <a:t>On.</a:t>
            </a:r>
            <a:r>
              <a:rPr spc="-30" dirty="0"/>
              <a:t> </a:t>
            </a:r>
            <a:r>
              <a:rPr dirty="0"/>
              <a:t>Peace</a:t>
            </a:r>
            <a:r>
              <a:rPr spc="-3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-20" dirty="0"/>
              <a:t>Mind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8392" y="0"/>
            <a:ext cx="4793025" cy="756893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7035355"/>
            <a:ext cx="635" cy="525145"/>
          </a:xfrm>
          <a:custGeom>
            <a:avLst/>
            <a:gdLst/>
            <a:ahLst/>
            <a:cxnLst/>
            <a:rect l="l" t="t" r="r" b="b"/>
            <a:pathLst>
              <a:path w="635" h="525145">
                <a:moveTo>
                  <a:pt x="0" y="524649"/>
                </a:moveTo>
                <a:lnTo>
                  <a:pt x="596" y="524649"/>
                </a:lnTo>
                <a:lnTo>
                  <a:pt x="596" y="0"/>
                </a:lnTo>
                <a:lnTo>
                  <a:pt x="0" y="0"/>
                </a:lnTo>
                <a:lnTo>
                  <a:pt x="0" y="524649"/>
                </a:lnTo>
                <a:close/>
              </a:path>
            </a:pathLst>
          </a:custGeom>
          <a:solidFill>
            <a:srgbClr val="E1E0E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96" y="7035355"/>
            <a:ext cx="10691495" cy="525145"/>
            <a:chOff x="596" y="7035355"/>
            <a:chExt cx="10691495" cy="525145"/>
          </a:xfrm>
        </p:grpSpPr>
        <p:sp>
          <p:nvSpPr>
            <p:cNvPr id="5" name="object 5"/>
            <p:cNvSpPr/>
            <p:nvPr/>
          </p:nvSpPr>
          <p:spPr>
            <a:xfrm>
              <a:off x="3387597" y="7035355"/>
              <a:ext cx="7304405" cy="525145"/>
            </a:xfrm>
            <a:custGeom>
              <a:avLst/>
              <a:gdLst/>
              <a:ahLst/>
              <a:cxnLst/>
              <a:rect l="l" t="t" r="r" b="b"/>
              <a:pathLst>
                <a:path w="7304405" h="525145">
                  <a:moveTo>
                    <a:pt x="0" y="524649"/>
                  </a:moveTo>
                  <a:lnTo>
                    <a:pt x="7304405" y="524649"/>
                  </a:lnTo>
                  <a:lnTo>
                    <a:pt x="7304405" y="0"/>
                  </a:lnTo>
                  <a:lnTo>
                    <a:pt x="0" y="0"/>
                  </a:lnTo>
                  <a:lnTo>
                    <a:pt x="0" y="524649"/>
                  </a:lnTo>
                  <a:close/>
                </a:path>
              </a:pathLst>
            </a:custGeom>
            <a:solidFill>
              <a:srgbClr val="E1E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6" y="7035355"/>
              <a:ext cx="3387090" cy="525145"/>
            </a:xfrm>
            <a:custGeom>
              <a:avLst/>
              <a:gdLst/>
              <a:ahLst/>
              <a:cxnLst/>
              <a:rect l="l" t="t" r="r" b="b"/>
              <a:pathLst>
                <a:path w="3387090" h="525145">
                  <a:moveTo>
                    <a:pt x="3387001" y="0"/>
                  </a:moveTo>
                  <a:lnTo>
                    <a:pt x="0" y="0"/>
                  </a:lnTo>
                  <a:lnTo>
                    <a:pt x="0" y="524649"/>
                  </a:lnTo>
                  <a:lnTo>
                    <a:pt x="3387001" y="524649"/>
                  </a:lnTo>
                  <a:lnTo>
                    <a:pt x="3387001" y="0"/>
                  </a:lnTo>
                  <a:close/>
                </a:path>
              </a:pathLst>
            </a:custGeom>
            <a:solidFill>
              <a:srgbClr val="DE2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63597" y="7095566"/>
              <a:ext cx="1827326" cy="40423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30201" y="1849234"/>
            <a:ext cx="387350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500" b="1" spc="-10" dirty="0" err="1">
                <a:solidFill>
                  <a:srgbClr val="12334F"/>
                </a:solidFill>
                <a:latin typeface="Roboto Black"/>
                <a:cs typeface="Roboto Black"/>
              </a:rPr>
              <a:t>Poboljšajte</a:t>
            </a:r>
            <a:r>
              <a:rPr lang="en-GB" sz="2500" b="1" spc="-10" dirty="0">
                <a:solidFill>
                  <a:srgbClr val="12334F"/>
                </a:solidFill>
                <a:latin typeface="Roboto Black"/>
                <a:cs typeface="Roboto Black"/>
              </a:rPr>
              <a:t> </a:t>
            </a:r>
            <a:r>
              <a:rPr lang="en-GB" sz="2500" b="1" spc="-10" dirty="0" err="1">
                <a:solidFill>
                  <a:srgbClr val="12334F"/>
                </a:solidFill>
                <a:latin typeface="Roboto Black"/>
                <a:cs typeface="Roboto Black"/>
              </a:rPr>
              <a:t>energetsku</a:t>
            </a:r>
            <a:r>
              <a:rPr lang="en-GB" sz="2500" b="1" spc="-10" dirty="0">
                <a:solidFill>
                  <a:srgbClr val="12334F"/>
                </a:solidFill>
                <a:latin typeface="Roboto Black"/>
                <a:cs typeface="Roboto Black"/>
              </a:rPr>
              <a:t> </a:t>
            </a:r>
            <a:r>
              <a:rPr lang="en-GB" sz="2500" b="1" spc="-10" dirty="0" err="1">
                <a:solidFill>
                  <a:srgbClr val="12334F"/>
                </a:solidFill>
                <a:latin typeface="Roboto Black"/>
                <a:cs typeface="Roboto Black"/>
              </a:rPr>
              <a:t>efikasnost</a:t>
            </a:r>
            <a:endParaRPr sz="2500" dirty="0">
              <a:latin typeface="Roboto Black"/>
              <a:cs typeface="Roboto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4500" y="81508"/>
            <a:ext cx="1742439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0" b="1" spc="-110" dirty="0">
                <a:solidFill>
                  <a:srgbClr val="19365E"/>
                </a:solidFill>
                <a:latin typeface="Roboto"/>
                <a:cs typeface="Roboto"/>
              </a:rPr>
              <a:t>04</a:t>
            </a:r>
            <a:endParaRPr sz="12000">
              <a:latin typeface="Roboto"/>
              <a:cs typeface="Robo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75650" y="2627109"/>
            <a:ext cx="50800" cy="3865879"/>
            <a:chOff x="575650" y="2627109"/>
            <a:chExt cx="50800" cy="3865879"/>
          </a:xfrm>
        </p:grpSpPr>
        <p:sp>
          <p:nvSpPr>
            <p:cNvPr id="11" name="object 11"/>
            <p:cNvSpPr/>
            <p:nvPr/>
          </p:nvSpPr>
          <p:spPr>
            <a:xfrm>
              <a:off x="601050" y="2652506"/>
              <a:ext cx="0" cy="3815079"/>
            </a:xfrm>
            <a:custGeom>
              <a:avLst/>
              <a:gdLst/>
              <a:ahLst/>
              <a:cxnLst/>
              <a:rect l="l" t="t" r="r" b="b"/>
              <a:pathLst>
                <a:path h="3815079">
                  <a:moveTo>
                    <a:pt x="0" y="381469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936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5640" y="2627108"/>
              <a:ext cx="50800" cy="3865879"/>
            </a:xfrm>
            <a:custGeom>
              <a:avLst/>
              <a:gdLst/>
              <a:ahLst/>
              <a:cxnLst/>
              <a:rect l="l" t="t" r="r" b="b"/>
              <a:pathLst>
                <a:path w="50800" h="3865879">
                  <a:moveTo>
                    <a:pt x="50800" y="3840099"/>
                  </a:moveTo>
                  <a:lnTo>
                    <a:pt x="48806" y="3830218"/>
                  </a:lnTo>
                  <a:lnTo>
                    <a:pt x="43370" y="3822141"/>
                  </a:lnTo>
                  <a:lnTo>
                    <a:pt x="35293" y="3816693"/>
                  </a:lnTo>
                  <a:lnTo>
                    <a:pt x="25400" y="3814699"/>
                  </a:lnTo>
                  <a:lnTo>
                    <a:pt x="15519" y="3816693"/>
                  </a:lnTo>
                  <a:lnTo>
                    <a:pt x="7442" y="3822141"/>
                  </a:lnTo>
                  <a:lnTo>
                    <a:pt x="1993" y="3830218"/>
                  </a:lnTo>
                  <a:lnTo>
                    <a:pt x="0" y="3840099"/>
                  </a:lnTo>
                  <a:lnTo>
                    <a:pt x="1993" y="3849992"/>
                  </a:lnTo>
                  <a:lnTo>
                    <a:pt x="7442" y="3858069"/>
                  </a:lnTo>
                  <a:lnTo>
                    <a:pt x="15519" y="3863505"/>
                  </a:lnTo>
                  <a:lnTo>
                    <a:pt x="25400" y="3865499"/>
                  </a:lnTo>
                  <a:lnTo>
                    <a:pt x="35293" y="3863505"/>
                  </a:lnTo>
                  <a:lnTo>
                    <a:pt x="43370" y="3858069"/>
                  </a:lnTo>
                  <a:lnTo>
                    <a:pt x="48806" y="3849992"/>
                  </a:lnTo>
                  <a:lnTo>
                    <a:pt x="50800" y="3840099"/>
                  </a:lnTo>
                  <a:close/>
                </a:path>
                <a:path w="50800" h="3865879">
                  <a:moveTo>
                    <a:pt x="50800" y="25400"/>
                  </a:moveTo>
                  <a:lnTo>
                    <a:pt x="48806" y="15519"/>
                  </a:lnTo>
                  <a:lnTo>
                    <a:pt x="43370" y="7442"/>
                  </a:lnTo>
                  <a:lnTo>
                    <a:pt x="35293" y="2006"/>
                  </a:lnTo>
                  <a:lnTo>
                    <a:pt x="25400" y="0"/>
                  </a:lnTo>
                  <a:lnTo>
                    <a:pt x="15519" y="2006"/>
                  </a:lnTo>
                  <a:lnTo>
                    <a:pt x="7442" y="7442"/>
                  </a:lnTo>
                  <a:lnTo>
                    <a:pt x="1993" y="15519"/>
                  </a:lnTo>
                  <a:lnTo>
                    <a:pt x="0" y="25400"/>
                  </a:lnTo>
                  <a:lnTo>
                    <a:pt x="1993" y="35293"/>
                  </a:lnTo>
                  <a:lnTo>
                    <a:pt x="7442" y="43370"/>
                  </a:lnTo>
                  <a:lnTo>
                    <a:pt x="15519" y="48806"/>
                  </a:lnTo>
                  <a:lnTo>
                    <a:pt x="25400" y="50800"/>
                  </a:lnTo>
                  <a:lnTo>
                    <a:pt x="35293" y="48806"/>
                  </a:lnTo>
                  <a:lnTo>
                    <a:pt x="43370" y="43370"/>
                  </a:lnTo>
                  <a:lnTo>
                    <a:pt x="48806" y="35293"/>
                  </a:lnTo>
                  <a:lnTo>
                    <a:pt x="50800" y="25400"/>
                  </a:lnTo>
                  <a:close/>
                </a:path>
              </a:pathLst>
            </a:custGeom>
            <a:solidFill>
              <a:srgbClr val="1936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130300" y="3399282"/>
            <a:ext cx="3486785" cy="12388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1500" b="1" spc="-10" dirty="0">
                <a:solidFill>
                  <a:srgbClr val="DE291F"/>
                </a:solidFill>
                <a:latin typeface="Roboto"/>
                <a:cs typeface="Roboto"/>
              </a:rPr>
              <a:t>Unapredite</a:t>
            </a:r>
            <a:r>
              <a:rPr lang="en-GB" sz="1500" b="1" spc="-10" dirty="0">
                <a:solidFill>
                  <a:srgbClr val="DE291F"/>
                </a:solidFill>
                <a:latin typeface="Roboto"/>
                <a:cs typeface="Roboto"/>
              </a:rPr>
              <a:t> </a:t>
            </a:r>
            <a:r>
              <a:rPr lang="en-GB" sz="1500" b="1" spc="-10" dirty="0" err="1">
                <a:solidFill>
                  <a:srgbClr val="DE291F"/>
                </a:solidFill>
                <a:latin typeface="Roboto"/>
                <a:cs typeface="Roboto"/>
              </a:rPr>
              <a:t>životni</a:t>
            </a:r>
            <a:r>
              <a:rPr lang="en-GB" sz="1500" b="1" spc="-10" dirty="0">
                <a:solidFill>
                  <a:srgbClr val="DE291F"/>
                </a:solidFill>
                <a:latin typeface="Roboto"/>
                <a:cs typeface="Roboto"/>
              </a:rPr>
              <a:t> </a:t>
            </a:r>
            <a:r>
              <a:rPr lang="en-GB" sz="1500" b="1" spc="-10" dirty="0" err="1">
                <a:solidFill>
                  <a:srgbClr val="DE291F"/>
                </a:solidFill>
                <a:latin typeface="Roboto"/>
                <a:cs typeface="Roboto"/>
              </a:rPr>
              <a:t>vek</a:t>
            </a:r>
            <a:r>
              <a:rPr lang="en-GB" sz="1500" b="1" spc="-10" dirty="0">
                <a:solidFill>
                  <a:srgbClr val="DE291F"/>
                </a:solidFill>
                <a:latin typeface="Roboto"/>
                <a:cs typeface="Roboto"/>
              </a:rPr>
              <a:t> </a:t>
            </a:r>
            <a:r>
              <a:rPr lang="sr-Latn-RS" sz="1500" b="1" spc="-10" dirty="0">
                <a:solidFill>
                  <a:srgbClr val="DE291F"/>
                </a:solidFill>
                <a:latin typeface="Roboto"/>
                <a:cs typeface="Roboto"/>
              </a:rPr>
              <a:t>opreme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sr-Latn-RS" sz="1500" b="1" spc="-10" dirty="0">
              <a:solidFill>
                <a:srgbClr val="DE291F"/>
              </a:solidFill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200" dirty="0" err="1">
                <a:latin typeface="Roboto"/>
                <a:cs typeface="Roboto"/>
              </a:rPr>
              <a:t>Otkrivanjem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pregrevanja</a:t>
            </a:r>
            <a:r>
              <a:rPr lang="en-GB" sz="1200" dirty="0">
                <a:latin typeface="Roboto"/>
                <a:cs typeface="Roboto"/>
              </a:rPr>
              <a:t> i </a:t>
            </a:r>
            <a:r>
              <a:rPr lang="en-GB" sz="1200" dirty="0" err="1">
                <a:latin typeface="Roboto"/>
                <a:cs typeface="Roboto"/>
              </a:rPr>
              <a:t>drugih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problema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povezanih</a:t>
            </a:r>
            <a:r>
              <a:rPr lang="en-GB" sz="1200" dirty="0">
                <a:latin typeface="Roboto"/>
                <a:cs typeface="Roboto"/>
              </a:rPr>
              <a:t> sa </a:t>
            </a:r>
            <a:r>
              <a:rPr lang="en-GB" sz="1200" dirty="0" err="1">
                <a:latin typeface="Roboto"/>
                <a:cs typeface="Roboto"/>
              </a:rPr>
              <a:t>toplotom</a:t>
            </a:r>
            <a:r>
              <a:rPr lang="en-GB" sz="1200" dirty="0">
                <a:latin typeface="Roboto"/>
                <a:cs typeface="Roboto"/>
              </a:rPr>
              <a:t> u </a:t>
            </a:r>
            <a:r>
              <a:rPr lang="en-GB" sz="1200" dirty="0" err="1">
                <a:latin typeface="Roboto"/>
                <a:cs typeface="Roboto"/>
              </a:rPr>
              <a:t>ranoj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fazi</a:t>
            </a:r>
            <a:r>
              <a:rPr lang="en-GB" sz="1200" dirty="0">
                <a:latin typeface="Roboto"/>
                <a:cs typeface="Roboto"/>
              </a:rPr>
              <a:t>, </a:t>
            </a:r>
            <a:r>
              <a:rPr lang="en-GB" sz="1200" dirty="0" err="1">
                <a:latin typeface="Roboto"/>
                <a:cs typeface="Roboto"/>
              </a:rPr>
              <a:t>elektroinženjeri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mogu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igrati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ulogu</a:t>
            </a:r>
            <a:r>
              <a:rPr lang="en-GB" sz="1200" dirty="0">
                <a:latin typeface="Roboto"/>
                <a:cs typeface="Roboto"/>
              </a:rPr>
              <a:t> u </a:t>
            </a:r>
            <a:r>
              <a:rPr lang="en-GB" sz="1200" dirty="0" err="1">
                <a:latin typeface="Roboto"/>
                <a:cs typeface="Roboto"/>
              </a:rPr>
              <a:t>produžavanju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životnog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veka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opreme</a:t>
            </a:r>
            <a:r>
              <a:rPr lang="en-GB" sz="1200" dirty="0">
                <a:latin typeface="Roboto"/>
                <a:cs typeface="Roboto"/>
              </a:rPr>
              <a:t>.</a:t>
            </a:r>
            <a:endParaRPr sz="1200" dirty="0">
              <a:latin typeface="Roboto"/>
              <a:cs typeface="Robo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30300" y="5031879"/>
            <a:ext cx="3544570" cy="14234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500" b="1" spc="-10" dirty="0" err="1">
                <a:solidFill>
                  <a:srgbClr val="DE291F"/>
                </a:solidFill>
                <a:latin typeface="Roboto"/>
                <a:cs typeface="Roboto"/>
              </a:rPr>
              <a:t>Prediktivno</a:t>
            </a:r>
            <a:r>
              <a:rPr lang="en-GB" sz="1500" b="1" spc="-10" dirty="0">
                <a:solidFill>
                  <a:srgbClr val="DE291F"/>
                </a:solidFill>
                <a:latin typeface="Roboto"/>
                <a:cs typeface="Roboto"/>
              </a:rPr>
              <a:t> </a:t>
            </a:r>
            <a:r>
              <a:rPr lang="en-GB" sz="1500" b="1" spc="-10" dirty="0" err="1">
                <a:solidFill>
                  <a:srgbClr val="DE291F"/>
                </a:solidFill>
                <a:latin typeface="Roboto"/>
                <a:cs typeface="Roboto"/>
              </a:rPr>
              <a:t>održavanje</a:t>
            </a:r>
            <a:endParaRPr lang="sr-Latn-RS" sz="1500" b="1" spc="-10" dirty="0">
              <a:solidFill>
                <a:srgbClr val="DE291F"/>
              </a:solidFill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sr-Latn-RS" sz="1500" b="1" spc="-10" dirty="0">
              <a:solidFill>
                <a:srgbClr val="DE291F"/>
              </a:solidFill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1200" spc="-10" dirty="0">
                <a:latin typeface="Roboto"/>
                <a:cs typeface="Roboto"/>
              </a:rPr>
              <a:t>Prediktivno</a:t>
            </a:r>
            <a:r>
              <a:rPr lang="en-GB" sz="1200" spc="-10" dirty="0">
                <a:latin typeface="Roboto"/>
                <a:cs typeface="Roboto"/>
              </a:rPr>
              <a:t> </a:t>
            </a:r>
            <a:r>
              <a:rPr lang="en-GB" sz="1200" spc="-10" dirty="0" err="1">
                <a:latin typeface="Roboto"/>
                <a:cs typeface="Roboto"/>
              </a:rPr>
              <a:t>održavanje</a:t>
            </a:r>
            <a:r>
              <a:rPr lang="en-GB" sz="1200" spc="-10" dirty="0">
                <a:latin typeface="Roboto"/>
                <a:cs typeface="Roboto"/>
              </a:rPr>
              <a:t> je </a:t>
            </a:r>
            <a:r>
              <a:rPr lang="en-GB" sz="1200" spc="-10" dirty="0" err="1">
                <a:latin typeface="Roboto"/>
                <a:cs typeface="Roboto"/>
              </a:rPr>
              <a:t>omogućeno</a:t>
            </a:r>
            <a:r>
              <a:rPr lang="en-GB" sz="1200" spc="-10" dirty="0">
                <a:latin typeface="Roboto"/>
                <a:cs typeface="Roboto"/>
              </a:rPr>
              <a:t> </a:t>
            </a:r>
            <a:r>
              <a:rPr lang="en-GB" sz="1200" spc="-10" dirty="0" err="1">
                <a:latin typeface="Roboto"/>
                <a:cs typeface="Roboto"/>
              </a:rPr>
              <a:t>kroz</a:t>
            </a:r>
            <a:r>
              <a:rPr lang="en-GB" sz="1200" spc="-10" dirty="0">
                <a:latin typeface="Roboto"/>
                <a:cs typeface="Roboto"/>
              </a:rPr>
              <a:t> </a:t>
            </a:r>
            <a:r>
              <a:rPr lang="en-GB" sz="1200" spc="-10" dirty="0" err="1">
                <a:latin typeface="Roboto"/>
                <a:cs typeface="Roboto"/>
              </a:rPr>
              <a:t>kontinuirano</a:t>
            </a:r>
            <a:r>
              <a:rPr lang="en-GB" sz="1200" spc="-10" dirty="0">
                <a:latin typeface="Roboto"/>
                <a:cs typeface="Roboto"/>
              </a:rPr>
              <a:t> </a:t>
            </a:r>
            <a:r>
              <a:rPr lang="en-GB" sz="1200" spc="-10" dirty="0" err="1">
                <a:latin typeface="Roboto"/>
                <a:cs typeface="Roboto"/>
              </a:rPr>
              <a:t>praćenje</a:t>
            </a:r>
            <a:r>
              <a:rPr lang="en-GB" sz="1200" spc="-10" dirty="0">
                <a:latin typeface="Roboto"/>
                <a:cs typeface="Roboto"/>
              </a:rPr>
              <a:t> i </a:t>
            </a:r>
            <a:r>
              <a:rPr lang="en-GB" sz="1200" spc="-10" dirty="0" err="1">
                <a:latin typeface="Roboto"/>
                <a:cs typeface="Roboto"/>
              </a:rPr>
              <a:t>kreiranje</a:t>
            </a:r>
            <a:r>
              <a:rPr lang="en-GB" sz="1200" spc="-10" dirty="0">
                <a:latin typeface="Roboto"/>
                <a:cs typeface="Roboto"/>
              </a:rPr>
              <a:t> </a:t>
            </a:r>
            <a:r>
              <a:rPr lang="en-GB" sz="1200" spc="-10" dirty="0" err="1">
                <a:latin typeface="Roboto"/>
                <a:cs typeface="Roboto"/>
              </a:rPr>
              <a:t>podataka</a:t>
            </a:r>
            <a:r>
              <a:rPr lang="en-GB" sz="1200" spc="-10" dirty="0">
                <a:latin typeface="Roboto"/>
                <a:cs typeface="Roboto"/>
              </a:rPr>
              <a:t>, </a:t>
            </a:r>
            <a:r>
              <a:rPr lang="en-GB" sz="1200" spc="-10" dirty="0" err="1">
                <a:latin typeface="Roboto"/>
                <a:cs typeface="Roboto"/>
              </a:rPr>
              <a:t>omogućavajući</a:t>
            </a:r>
            <a:r>
              <a:rPr lang="en-GB" sz="1200" spc="-10" dirty="0">
                <a:latin typeface="Roboto"/>
                <a:cs typeface="Roboto"/>
              </a:rPr>
              <a:t> </a:t>
            </a:r>
            <a:r>
              <a:rPr lang="en-GB" sz="1200" spc="-10" dirty="0" err="1">
                <a:latin typeface="Roboto"/>
                <a:cs typeface="Roboto"/>
              </a:rPr>
              <a:t>pravovremenu</a:t>
            </a:r>
            <a:r>
              <a:rPr lang="en-GB" sz="1200" spc="-10" dirty="0">
                <a:latin typeface="Roboto"/>
                <a:cs typeface="Roboto"/>
              </a:rPr>
              <a:t> </a:t>
            </a:r>
            <a:r>
              <a:rPr lang="en-GB" sz="1200" spc="-10" dirty="0" err="1">
                <a:latin typeface="Roboto"/>
                <a:cs typeface="Roboto"/>
              </a:rPr>
              <a:t>intervenciju</a:t>
            </a:r>
            <a:r>
              <a:rPr lang="en-GB" sz="1200" spc="-10" dirty="0">
                <a:latin typeface="Roboto"/>
                <a:cs typeface="Roboto"/>
              </a:rPr>
              <a:t>, </a:t>
            </a:r>
            <a:r>
              <a:rPr lang="en-GB" sz="1200" spc="-10" dirty="0" err="1">
                <a:latin typeface="Roboto"/>
                <a:cs typeface="Roboto"/>
              </a:rPr>
              <a:t>optimizujući</a:t>
            </a:r>
            <a:r>
              <a:rPr lang="en-GB" sz="1200" spc="-10" dirty="0">
                <a:latin typeface="Roboto"/>
                <a:cs typeface="Roboto"/>
              </a:rPr>
              <a:t> </a:t>
            </a:r>
            <a:r>
              <a:rPr lang="en-GB" sz="1200" spc="-10" dirty="0" err="1">
                <a:latin typeface="Roboto"/>
                <a:cs typeface="Roboto"/>
              </a:rPr>
              <a:t>performanse</a:t>
            </a:r>
            <a:r>
              <a:rPr lang="en-GB" sz="1200" spc="-10" dirty="0">
                <a:latin typeface="Roboto"/>
                <a:cs typeface="Roboto"/>
              </a:rPr>
              <a:t> </a:t>
            </a:r>
            <a:r>
              <a:rPr lang="en-GB" sz="1200" spc="-10" dirty="0" err="1">
                <a:latin typeface="Roboto"/>
                <a:cs typeface="Roboto"/>
              </a:rPr>
              <a:t>opreme</a:t>
            </a:r>
            <a:r>
              <a:rPr lang="en-GB" sz="1200" spc="-10" dirty="0">
                <a:latin typeface="Roboto"/>
                <a:cs typeface="Roboto"/>
              </a:rPr>
              <a:t> i </a:t>
            </a:r>
            <a:r>
              <a:rPr lang="en-GB" sz="1200" spc="-10" dirty="0" err="1">
                <a:latin typeface="Roboto"/>
                <a:cs typeface="Roboto"/>
              </a:rPr>
              <a:t>smanjujući</a:t>
            </a:r>
            <a:r>
              <a:rPr lang="en-GB" sz="1200" spc="-10" dirty="0">
                <a:latin typeface="Roboto"/>
                <a:cs typeface="Roboto"/>
              </a:rPr>
              <a:t> </a:t>
            </a:r>
            <a:r>
              <a:rPr lang="en-GB" sz="1200" spc="-10" dirty="0" err="1">
                <a:latin typeface="Roboto"/>
                <a:cs typeface="Roboto"/>
              </a:rPr>
              <a:t>nestanke</a:t>
            </a:r>
            <a:r>
              <a:rPr lang="en-GB" sz="1200" spc="-10" dirty="0">
                <a:latin typeface="Roboto"/>
                <a:cs typeface="Roboto"/>
              </a:rPr>
              <a:t> </a:t>
            </a:r>
            <a:r>
              <a:rPr lang="en-GB" sz="1200" spc="-10" dirty="0" err="1">
                <a:latin typeface="Roboto"/>
                <a:cs typeface="Roboto"/>
              </a:rPr>
              <a:t>struje</a:t>
            </a:r>
            <a:r>
              <a:rPr lang="en-GB" sz="1200" spc="-10" dirty="0">
                <a:latin typeface="Roboto"/>
                <a:cs typeface="Roboto"/>
              </a:rPr>
              <a:t>.</a:t>
            </a:r>
            <a:endParaRPr sz="1200" dirty="0">
              <a:latin typeface="Roboto"/>
              <a:cs typeface="Robo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20295" y="5031879"/>
            <a:ext cx="3708400" cy="12388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500" b="1" spc="-20" dirty="0" err="1">
                <a:solidFill>
                  <a:srgbClr val="DE291F"/>
                </a:solidFill>
                <a:latin typeface="Roboto"/>
                <a:cs typeface="Roboto"/>
              </a:rPr>
              <a:t>Odluke</a:t>
            </a:r>
            <a:r>
              <a:rPr lang="en-GB" sz="1500" b="1" spc="-20" dirty="0">
                <a:solidFill>
                  <a:srgbClr val="DE291F"/>
                </a:solidFill>
                <a:latin typeface="Roboto"/>
                <a:cs typeface="Roboto"/>
              </a:rPr>
              <a:t> </a:t>
            </a:r>
            <a:r>
              <a:rPr lang="en-GB" sz="1500" b="1" spc="-20" dirty="0" err="1">
                <a:solidFill>
                  <a:srgbClr val="DE291F"/>
                </a:solidFill>
                <a:latin typeface="Roboto"/>
                <a:cs typeface="Roboto"/>
              </a:rPr>
              <a:t>zasnovane</a:t>
            </a:r>
            <a:r>
              <a:rPr lang="en-GB" sz="1500" b="1" spc="-20" dirty="0">
                <a:solidFill>
                  <a:srgbClr val="DE291F"/>
                </a:solidFill>
                <a:latin typeface="Roboto"/>
                <a:cs typeface="Roboto"/>
              </a:rPr>
              <a:t> </a:t>
            </a:r>
            <a:r>
              <a:rPr lang="en-GB" sz="1500" b="1" spc="-20" dirty="0" err="1">
                <a:solidFill>
                  <a:srgbClr val="DE291F"/>
                </a:solidFill>
                <a:latin typeface="Roboto"/>
                <a:cs typeface="Roboto"/>
              </a:rPr>
              <a:t>na</a:t>
            </a:r>
            <a:r>
              <a:rPr lang="en-GB" sz="1500" b="1" spc="-20" dirty="0">
                <a:solidFill>
                  <a:srgbClr val="DE291F"/>
                </a:solidFill>
                <a:latin typeface="Roboto"/>
                <a:cs typeface="Roboto"/>
              </a:rPr>
              <a:t> </a:t>
            </a:r>
            <a:r>
              <a:rPr lang="en-GB" sz="1500" b="1" spc="-20" dirty="0" err="1">
                <a:solidFill>
                  <a:srgbClr val="DE291F"/>
                </a:solidFill>
                <a:latin typeface="Roboto"/>
                <a:cs typeface="Roboto"/>
              </a:rPr>
              <a:t>podacima</a:t>
            </a:r>
            <a:endParaRPr lang="sr-Latn-RS" sz="1500" b="1" spc="-20" dirty="0">
              <a:solidFill>
                <a:srgbClr val="DE291F"/>
              </a:solidFill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sr-Latn-RS" sz="1500" b="1" spc="-20" dirty="0">
              <a:solidFill>
                <a:srgbClr val="DE291F"/>
              </a:solidFill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200" dirty="0" err="1">
                <a:latin typeface="Roboto"/>
                <a:cs typeface="Roboto"/>
              </a:rPr>
              <a:t>Podaci</a:t>
            </a:r>
            <a:r>
              <a:rPr lang="en-GB" sz="1200" dirty="0">
                <a:latin typeface="Roboto"/>
                <a:cs typeface="Roboto"/>
              </a:rPr>
              <a:t> u </a:t>
            </a:r>
            <a:r>
              <a:rPr lang="en-GB" sz="1200" dirty="0" err="1">
                <a:latin typeface="Roboto"/>
                <a:cs typeface="Roboto"/>
              </a:rPr>
              <a:t>realnom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vremenu</a:t>
            </a:r>
            <a:r>
              <a:rPr lang="en-GB" sz="1200" dirty="0">
                <a:latin typeface="Roboto"/>
                <a:cs typeface="Roboto"/>
              </a:rPr>
              <a:t> se </a:t>
            </a:r>
            <a:r>
              <a:rPr lang="en-GB" sz="1200" dirty="0" err="1">
                <a:latin typeface="Roboto"/>
                <a:cs typeface="Roboto"/>
              </a:rPr>
              <a:t>pružaju</a:t>
            </a:r>
            <a:r>
              <a:rPr lang="en-GB" sz="1200" dirty="0">
                <a:latin typeface="Roboto"/>
                <a:cs typeface="Roboto"/>
              </a:rPr>
              <a:t> o </a:t>
            </a:r>
            <a:r>
              <a:rPr lang="en-GB" sz="1200" dirty="0" err="1">
                <a:latin typeface="Roboto"/>
                <a:cs typeface="Roboto"/>
              </a:rPr>
              <a:t>performansama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opreme</a:t>
            </a:r>
            <a:r>
              <a:rPr lang="en-GB" sz="1200" dirty="0">
                <a:latin typeface="Roboto"/>
                <a:cs typeface="Roboto"/>
              </a:rPr>
              <a:t> koji </a:t>
            </a:r>
            <a:r>
              <a:rPr lang="en-GB" sz="1200" dirty="0" err="1">
                <a:latin typeface="Roboto"/>
                <a:cs typeface="Roboto"/>
              </a:rPr>
              <a:t>omogućavaju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inženjerima</a:t>
            </a:r>
            <a:r>
              <a:rPr lang="en-GB" sz="1200" dirty="0">
                <a:latin typeface="Roboto"/>
                <a:cs typeface="Roboto"/>
              </a:rPr>
              <a:t> da </a:t>
            </a:r>
            <a:r>
              <a:rPr lang="en-GB" sz="1200" dirty="0" err="1">
                <a:latin typeface="Roboto"/>
                <a:cs typeface="Roboto"/>
              </a:rPr>
              <a:t>donose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pronicljive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odluke</a:t>
            </a:r>
            <a:r>
              <a:rPr lang="en-GB" sz="1200" dirty="0">
                <a:latin typeface="Roboto"/>
                <a:cs typeface="Roboto"/>
              </a:rPr>
              <a:t> o </a:t>
            </a:r>
            <a:r>
              <a:rPr lang="en-GB" sz="1200" dirty="0" err="1">
                <a:latin typeface="Roboto"/>
                <a:cs typeface="Roboto"/>
              </a:rPr>
              <a:t>rasporedu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održavanja</a:t>
            </a:r>
            <a:r>
              <a:rPr lang="en-GB" sz="1200" dirty="0">
                <a:latin typeface="Roboto"/>
                <a:cs typeface="Roboto"/>
              </a:rPr>
              <a:t> i </a:t>
            </a:r>
            <a:r>
              <a:rPr lang="en-GB" sz="1200" dirty="0" err="1">
                <a:latin typeface="Roboto"/>
                <a:cs typeface="Roboto"/>
              </a:rPr>
              <a:t>raspodeli</a:t>
            </a:r>
            <a:r>
              <a:rPr lang="en-GB" sz="1200" dirty="0">
                <a:latin typeface="Roboto"/>
                <a:cs typeface="Roboto"/>
              </a:rPr>
              <a:t> </a:t>
            </a:r>
            <a:r>
              <a:rPr lang="en-GB" sz="1200" dirty="0" err="1">
                <a:latin typeface="Roboto"/>
                <a:cs typeface="Roboto"/>
              </a:rPr>
              <a:t>resursa</a:t>
            </a:r>
            <a:r>
              <a:rPr lang="en-GB" sz="1200" dirty="0">
                <a:latin typeface="Roboto"/>
                <a:cs typeface="Roboto"/>
              </a:rPr>
              <a:t>.</a:t>
            </a:r>
            <a:endParaRPr sz="1200" dirty="0">
              <a:latin typeface="Roboto"/>
              <a:cs typeface="Robo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207396" y="423468"/>
            <a:ext cx="4800600" cy="4052570"/>
            <a:chOff x="5207396" y="423468"/>
            <a:chExt cx="4800600" cy="4052570"/>
          </a:xfrm>
        </p:grpSpPr>
        <p:sp>
          <p:nvSpPr>
            <p:cNvPr id="17" name="object 17"/>
            <p:cNvSpPr/>
            <p:nvPr/>
          </p:nvSpPr>
          <p:spPr>
            <a:xfrm>
              <a:off x="5318548" y="1840596"/>
              <a:ext cx="4670425" cy="2635250"/>
            </a:xfrm>
            <a:custGeom>
              <a:avLst/>
              <a:gdLst/>
              <a:ahLst/>
              <a:cxnLst/>
              <a:rect l="l" t="t" r="r" b="b"/>
              <a:pathLst>
                <a:path w="4670425" h="2635250">
                  <a:moveTo>
                    <a:pt x="2979326" y="0"/>
                  </a:moveTo>
                  <a:lnTo>
                    <a:pt x="2928473" y="458"/>
                  </a:lnTo>
                  <a:lnTo>
                    <a:pt x="2877714" y="1870"/>
                  </a:lnTo>
                  <a:lnTo>
                    <a:pt x="2827092" y="4236"/>
                  </a:lnTo>
                  <a:lnTo>
                    <a:pt x="2776651" y="7558"/>
                  </a:lnTo>
                  <a:lnTo>
                    <a:pt x="2726436" y="11834"/>
                  </a:lnTo>
                  <a:lnTo>
                    <a:pt x="2676489" y="17067"/>
                  </a:lnTo>
                  <a:lnTo>
                    <a:pt x="2626855" y="23255"/>
                  </a:lnTo>
                  <a:lnTo>
                    <a:pt x="2577578" y="30400"/>
                  </a:lnTo>
                  <a:lnTo>
                    <a:pt x="2528701" y="38502"/>
                  </a:lnTo>
                  <a:lnTo>
                    <a:pt x="2480268" y="47561"/>
                  </a:lnTo>
                  <a:lnTo>
                    <a:pt x="2432323" y="57578"/>
                  </a:lnTo>
                  <a:lnTo>
                    <a:pt x="2384910" y="68553"/>
                  </a:lnTo>
                  <a:lnTo>
                    <a:pt x="2338072" y="80486"/>
                  </a:lnTo>
                  <a:lnTo>
                    <a:pt x="2291855" y="93379"/>
                  </a:lnTo>
                  <a:lnTo>
                    <a:pt x="2246300" y="107231"/>
                  </a:lnTo>
                  <a:lnTo>
                    <a:pt x="2201453" y="122044"/>
                  </a:lnTo>
                  <a:lnTo>
                    <a:pt x="2157356" y="137816"/>
                  </a:lnTo>
                  <a:lnTo>
                    <a:pt x="2114055" y="154549"/>
                  </a:lnTo>
                  <a:lnTo>
                    <a:pt x="2071592" y="172244"/>
                  </a:lnTo>
                  <a:lnTo>
                    <a:pt x="2030011" y="190900"/>
                  </a:lnTo>
                  <a:lnTo>
                    <a:pt x="1989357" y="210518"/>
                  </a:lnTo>
                  <a:lnTo>
                    <a:pt x="1949673" y="231099"/>
                  </a:lnTo>
                  <a:lnTo>
                    <a:pt x="1911002" y="252642"/>
                  </a:lnTo>
                  <a:lnTo>
                    <a:pt x="1874975" y="274171"/>
                  </a:lnTo>
                  <a:lnTo>
                    <a:pt x="1840500" y="296241"/>
                  </a:lnTo>
                  <a:lnTo>
                    <a:pt x="1807570" y="318825"/>
                  </a:lnTo>
                  <a:lnTo>
                    <a:pt x="1776179" y="341898"/>
                  </a:lnTo>
                  <a:lnTo>
                    <a:pt x="1735126" y="370844"/>
                  </a:lnTo>
                  <a:lnTo>
                    <a:pt x="1692200" y="396605"/>
                  </a:lnTo>
                  <a:lnTo>
                    <a:pt x="1647589" y="419105"/>
                  </a:lnTo>
                  <a:lnTo>
                    <a:pt x="1601479" y="438265"/>
                  </a:lnTo>
                  <a:lnTo>
                    <a:pt x="1554059" y="454007"/>
                  </a:lnTo>
                  <a:lnTo>
                    <a:pt x="1505516" y="466255"/>
                  </a:lnTo>
                  <a:lnTo>
                    <a:pt x="1456038" y="474930"/>
                  </a:lnTo>
                  <a:lnTo>
                    <a:pt x="1403945" y="482554"/>
                  </a:lnTo>
                  <a:lnTo>
                    <a:pt x="1352226" y="491070"/>
                  </a:lnTo>
                  <a:lnTo>
                    <a:pt x="1300917" y="500480"/>
                  </a:lnTo>
                  <a:lnTo>
                    <a:pt x="1250053" y="510783"/>
                  </a:lnTo>
                  <a:lnTo>
                    <a:pt x="1199671" y="521979"/>
                  </a:lnTo>
                  <a:lnTo>
                    <a:pt x="1149806" y="534070"/>
                  </a:lnTo>
                  <a:lnTo>
                    <a:pt x="1100495" y="547055"/>
                  </a:lnTo>
                  <a:lnTo>
                    <a:pt x="1051774" y="560935"/>
                  </a:lnTo>
                  <a:lnTo>
                    <a:pt x="1003679" y="575709"/>
                  </a:lnTo>
                  <a:lnTo>
                    <a:pt x="956246" y="591380"/>
                  </a:lnTo>
                  <a:lnTo>
                    <a:pt x="909512" y="607946"/>
                  </a:lnTo>
                  <a:lnTo>
                    <a:pt x="863511" y="625408"/>
                  </a:lnTo>
                  <a:lnTo>
                    <a:pt x="818281" y="643767"/>
                  </a:lnTo>
                  <a:lnTo>
                    <a:pt x="773857" y="663023"/>
                  </a:lnTo>
                  <a:lnTo>
                    <a:pt x="730275" y="683176"/>
                  </a:lnTo>
                  <a:lnTo>
                    <a:pt x="687573" y="704226"/>
                  </a:lnTo>
                  <a:lnTo>
                    <a:pt x="645784" y="726175"/>
                  </a:lnTo>
                  <a:lnTo>
                    <a:pt x="604947" y="749022"/>
                  </a:lnTo>
                  <a:lnTo>
                    <a:pt x="551083" y="780950"/>
                  </a:lnTo>
                  <a:lnTo>
                    <a:pt x="499935" y="812952"/>
                  </a:lnTo>
                  <a:lnTo>
                    <a:pt x="451474" y="845020"/>
                  </a:lnTo>
                  <a:lnTo>
                    <a:pt x="405668" y="877145"/>
                  </a:lnTo>
                  <a:lnTo>
                    <a:pt x="362489" y="909320"/>
                  </a:lnTo>
                  <a:lnTo>
                    <a:pt x="321905" y="941536"/>
                  </a:lnTo>
                  <a:lnTo>
                    <a:pt x="283887" y="973784"/>
                  </a:lnTo>
                  <a:lnTo>
                    <a:pt x="248405" y="1006057"/>
                  </a:lnTo>
                  <a:lnTo>
                    <a:pt x="215428" y="1038347"/>
                  </a:lnTo>
                  <a:lnTo>
                    <a:pt x="184927" y="1070644"/>
                  </a:lnTo>
                  <a:lnTo>
                    <a:pt x="156871" y="1102942"/>
                  </a:lnTo>
                  <a:lnTo>
                    <a:pt x="131231" y="1135230"/>
                  </a:lnTo>
                  <a:lnTo>
                    <a:pt x="107976" y="1167502"/>
                  </a:lnTo>
                  <a:lnTo>
                    <a:pt x="87076" y="1199749"/>
                  </a:lnTo>
                  <a:lnTo>
                    <a:pt x="52222" y="1264135"/>
                  </a:lnTo>
                  <a:lnTo>
                    <a:pt x="26428" y="1328321"/>
                  </a:lnTo>
                  <a:lnTo>
                    <a:pt x="9453" y="1392242"/>
                  </a:lnTo>
                  <a:lnTo>
                    <a:pt x="1056" y="1455832"/>
                  </a:lnTo>
                  <a:lnTo>
                    <a:pt x="0" y="1487482"/>
                  </a:lnTo>
                  <a:lnTo>
                    <a:pt x="997" y="1519024"/>
                  </a:lnTo>
                  <a:lnTo>
                    <a:pt x="9036" y="1581752"/>
                  </a:lnTo>
                  <a:lnTo>
                    <a:pt x="24931" y="1643951"/>
                  </a:lnTo>
                  <a:lnTo>
                    <a:pt x="48442" y="1705554"/>
                  </a:lnTo>
                  <a:lnTo>
                    <a:pt x="79329" y="1766496"/>
                  </a:lnTo>
                  <a:lnTo>
                    <a:pt x="117350" y="1826709"/>
                  </a:lnTo>
                  <a:lnTo>
                    <a:pt x="162265" y="1886128"/>
                  </a:lnTo>
                  <a:lnTo>
                    <a:pt x="187232" y="1915519"/>
                  </a:lnTo>
                  <a:lnTo>
                    <a:pt x="213833" y="1944687"/>
                  </a:lnTo>
                  <a:lnTo>
                    <a:pt x="242037" y="1973624"/>
                  </a:lnTo>
                  <a:lnTo>
                    <a:pt x="271814" y="2002320"/>
                  </a:lnTo>
                  <a:lnTo>
                    <a:pt x="303134" y="2030769"/>
                  </a:lnTo>
                  <a:lnTo>
                    <a:pt x="335967" y="2058961"/>
                  </a:lnTo>
                  <a:lnTo>
                    <a:pt x="370283" y="2086888"/>
                  </a:lnTo>
                  <a:lnTo>
                    <a:pt x="406051" y="2114543"/>
                  </a:lnTo>
                  <a:lnTo>
                    <a:pt x="443243" y="2141917"/>
                  </a:lnTo>
                  <a:lnTo>
                    <a:pt x="481826" y="2169001"/>
                  </a:lnTo>
                  <a:lnTo>
                    <a:pt x="521773" y="2195788"/>
                  </a:lnTo>
                  <a:lnTo>
                    <a:pt x="563051" y="2222268"/>
                  </a:lnTo>
                  <a:lnTo>
                    <a:pt x="605633" y="2248435"/>
                  </a:lnTo>
                  <a:lnTo>
                    <a:pt x="649486" y="2274279"/>
                  </a:lnTo>
                  <a:lnTo>
                    <a:pt x="696427" y="2300763"/>
                  </a:lnTo>
                  <a:lnTo>
                    <a:pt x="743623" y="2326170"/>
                  </a:lnTo>
                  <a:lnTo>
                    <a:pt x="791059" y="2350508"/>
                  </a:lnTo>
                  <a:lnTo>
                    <a:pt x="838720" y="2373786"/>
                  </a:lnTo>
                  <a:lnTo>
                    <a:pt x="886592" y="2396010"/>
                  </a:lnTo>
                  <a:lnTo>
                    <a:pt x="934658" y="2417191"/>
                  </a:lnTo>
                  <a:lnTo>
                    <a:pt x="982904" y="2437334"/>
                  </a:lnTo>
                  <a:lnTo>
                    <a:pt x="1031315" y="2456449"/>
                  </a:lnTo>
                  <a:lnTo>
                    <a:pt x="1079876" y="2474543"/>
                  </a:lnTo>
                  <a:lnTo>
                    <a:pt x="1128571" y="2491624"/>
                  </a:lnTo>
                  <a:lnTo>
                    <a:pt x="1177386" y="2507701"/>
                  </a:lnTo>
                  <a:lnTo>
                    <a:pt x="1226305" y="2522782"/>
                  </a:lnTo>
                  <a:lnTo>
                    <a:pt x="1275314" y="2536873"/>
                  </a:lnTo>
                  <a:lnTo>
                    <a:pt x="1324397" y="2549985"/>
                  </a:lnTo>
                  <a:lnTo>
                    <a:pt x="1373539" y="2562123"/>
                  </a:lnTo>
                  <a:lnTo>
                    <a:pt x="1422725" y="2573298"/>
                  </a:lnTo>
                  <a:lnTo>
                    <a:pt x="1471941" y="2583515"/>
                  </a:lnTo>
                  <a:lnTo>
                    <a:pt x="1521170" y="2592785"/>
                  </a:lnTo>
                  <a:lnTo>
                    <a:pt x="1570399" y="2601113"/>
                  </a:lnTo>
                  <a:lnTo>
                    <a:pt x="1619611" y="2608510"/>
                  </a:lnTo>
                  <a:lnTo>
                    <a:pt x="1668792" y="2614982"/>
                  </a:lnTo>
                  <a:lnTo>
                    <a:pt x="1717927" y="2620538"/>
                  </a:lnTo>
                  <a:lnTo>
                    <a:pt x="1767000" y="2625185"/>
                  </a:lnTo>
                  <a:lnTo>
                    <a:pt x="1815997" y="2628932"/>
                  </a:lnTo>
                  <a:lnTo>
                    <a:pt x="1864902" y="2631787"/>
                  </a:lnTo>
                  <a:lnTo>
                    <a:pt x="1913701" y="2633757"/>
                  </a:lnTo>
                  <a:lnTo>
                    <a:pt x="1962378" y="2634851"/>
                  </a:lnTo>
                  <a:lnTo>
                    <a:pt x="2010918" y="2635077"/>
                  </a:lnTo>
                  <a:lnTo>
                    <a:pt x="2059306" y="2634443"/>
                  </a:lnTo>
                  <a:lnTo>
                    <a:pt x="2107528" y="2632956"/>
                  </a:lnTo>
                  <a:lnTo>
                    <a:pt x="2155567" y="2630625"/>
                  </a:lnTo>
                  <a:lnTo>
                    <a:pt x="2203410" y="2627458"/>
                  </a:lnTo>
                  <a:lnTo>
                    <a:pt x="2251040" y="2623463"/>
                  </a:lnTo>
                  <a:lnTo>
                    <a:pt x="2298443" y="2618648"/>
                  </a:lnTo>
                  <a:lnTo>
                    <a:pt x="2345603" y="2613021"/>
                  </a:lnTo>
                  <a:lnTo>
                    <a:pt x="2392507" y="2606590"/>
                  </a:lnTo>
                  <a:lnTo>
                    <a:pt x="2439137" y="2599362"/>
                  </a:lnTo>
                  <a:lnTo>
                    <a:pt x="2485481" y="2591347"/>
                  </a:lnTo>
                  <a:lnTo>
                    <a:pt x="2531521" y="2582552"/>
                  </a:lnTo>
                  <a:lnTo>
                    <a:pt x="2577244" y="2572984"/>
                  </a:lnTo>
                  <a:lnTo>
                    <a:pt x="2622634" y="2562653"/>
                  </a:lnTo>
                  <a:lnTo>
                    <a:pt x="2667677" y="2551566"/>
                  </a:lnTo>
                  <a:lnTo>
                    <a:pt x="2712356" y="2539730"/>
                  </a:lnTo>
                  <a:lnTo>
                    <a:pt x="2756657" y="2527155"/>
                  </a:lnTo>
                  <a:lnTo>
                    <a:pt x="2800565" y="2513848"/>
                  </a:lnTo>
                  <a:lnTo>
                    <a:pt x="2844065" y="2499817"/>
                  </a:lnTo>
                  <a:lnTo>
                    <a:pt x="2887142" y="2485071"/>
                  </a:lnTo>
                  <a:lnTo>
                    <a:pt x="2929781" y="2469616"/>
                  </a:lnTo>
                  <a:lnTo>
                    <a:pt x="2971966" y="2453462"/>
                  </a:lnTo>
                  <a:lnTo>
                    <a:pt x="3013682" y="2436615"/>
                  </a:lnTo>
                  <a:lnTo>
                    <a:pt x="3054915" y="2419086"/>
                  </a:lnTo>
                  <a:lnTo>
                    <a:pt x="3095650" y="2400880"/>
                  </a:lnTo>
                  <a:lnTo>
                    <a:pt x="3135871" y="2382007"/>
                  </a:lnTo>
                  <a:lnTo>
                    <a:pt x="3175562" y="2362474"/>
                  </a:lnTo>
                  <a:lnTo>
                    <a:pt x="3214710" y="2342289"/>
                  </a:lnTo>
                  <a:lnTo>
                    <a:pt x="3253299" y="2321460"/>
                  </a:lnTo>
                  <a:lnTo>
                    <a:pt x="3291315" y="2299996"/>
                  </a:lnTo>
                  <a:lnTo>
                    <a:pt x="3342811" y="2269012"/>
                  </a:lnTo>
                  <a:lnTo>
                    <a:pt x="3391642" y="2237098"/>
                  </a:lnTo>
                  <a:lnTo>
                    <a:pt x="3437806" y="2204302"/>
                  </a:lnTo>
                  <a:lnTo>
                    <a:pt x="3481307" y="2170669"/>
                  </a:lnTo>
                  <a:lnTo>
                    <a:pt x="3522145" y="2136248"/>
                  </a:lnTo>
                  <a:lnTo>
                    <a:pt x="3560322" y="2101085"/>
                  </a:lnTo>
                  <a:lnTo>
                    <a:pt x="3595840" y="2065226"/>
                  </a:lnTo>
                  <a:lnTo>
                    <a:pt x="3628699" y="2028718"/>
                  </a:lnTo>
                  <a:lnTo>
                    <a:pt x="3658902" y="1991608"/>
                  </a:lnTo>
                  <a:lnTo>
                    <a:pt x="3686449" y="1953944"/>
                  </a:lnTo>
                  <a:lnTo>
                    <a:pt x="3738087" y="1874751"/>
                  </a:lnTo>
                  <a:lnTo>
                    <a:pt x="3767005" y="1835427"/>
                  </a:lnTo>
                  <a:lnTo>
                    <a:pt x="3798012" y="1797876"/>
                  </a:lnTo>
                  <a:lnTo>
                    <a:pt x="3831023" y="1762176"/>
                  </a:lnTo>
                  <a:lnTo>
                    <a:pt x="3865953" y="1728404"/>
                  </a:lnTo>
                  <a:lnTo>
                    <a:pt x="3902716" y="1696639"/>
                  </a:lnTo>
                  <a:lnTo>
                    <a:pt x="3941229" y="1666958"/>
                  </a:lnTo>
                  <a:lnTo>
                    <a:pt x="3981405" y="1639439"/>
                  </a:lnTo>
                  <a:lnTo>
                    <a:pt x="4023159" y="1614159"/>
                  </a:lnTo>
                  <a:lnTo>
                    <a:pt x="4066408" y="1591197"/>
                  </a:lnTo>
                  <a:lnTo>
                    <a:pt x="4088010" y="1580303"/>
                  </a:lnTo>
                  <a:lnTo>
                    <a:pt x="4109322" y="1569129"/>
                  </a:lnTo>
                  <a:lnTo>
                    <a:pt x="4151054" y="1545947"/>
                  </a:lnTo>
                  <a:lnTo>
                    <a:pt x="4206709" y="1512834"/>
                  </a:lnTo>
                  <a:lnTo>
                    <a:pt x="4258925" y="1479772"/>
                  </a:lnTo>
                  <a:lnTo>
                    <a:pt x="4307754" y="1446767"/>
                  </a:lnTo>
                  <a:lnTo>
                    <a:pt x="4353247" y="1413825"/>
                  </a:lnTo>
                  <a:lnTo>
                    <a:pt x="4395454" y="1380953"/>
                  </a:lnTo>
                  <a:lnTo>
                    <a:pt x="4434427" y="1348157"/>
                  </a:lnTo>
                  <a:lnTo>
                    <a:pt x="4470216" y="1315445"/>
                  </a:lnTo>
                  <a:lnTo>
                    <a:pt x="4502873" y="1282822"/>
                  </a:lnTo>
                  <a:lnTo>
                    <a:pt x="4532449" y="1250296"/>
                  </a:lnTo>
                  <a:lnTo>
                    <a:pt x="4558995" y="1217872"/>
                  </a:lnTo>
                  <a:lnTo>
                    <a:pt x="4582562" y="1185558"/>
                  </a:lnTo>
                  <a:lnTo>
                    <a:pt x="4603200" y="1153360"/>
                  </a:lnTo>
                  <a:lnTo>
                    <a:pt x="4635896" y="1089339"/>
                  </a:lnTo>
                  <a:lnTo>
                    <a:pt x="4657493" y="1025861"/>
                  </a:lnTo>
                  <a:lnTo>
                    <a:pt x="4668398" y="962979"/>
                  </a:lnTo>
                  <a:lnTo>
                    <a:pt x="4669968" y="931778"/>
                  </a:lnTo>
                  <a:lnTo>
                    <a:pt x="4669019" y="900746"/>
                  </a:lnTo>
                  <a:lnTo>
                    <a:pt x="4659765" y="839214"/>
                  </a:lnTo>
                  <a:lnTo>
                    <a:pt x="4641044" y="778437"/>
                  </a:lnTo>
                  <a:lnTo>
                    <a:pt x="4613265" y="718467"/>
                  </a:lnTo>
                  <a:lnTo>
                    <a:pt x="4576835" y="659356"/>
                  </a:lnTo>
                  <a:lnTo>
                    <a:pt x="4532163" y="601157"/>
                  </a:lnTo>
                  <a:lnTo>
                    <a:pt x="4506864" y="572417"/>
                  </a:lnTo>
                  <a:lnTo>
                    <a:pt x="4479658" y="543924"/>
                  </a:lnTo>
                  <a:lnTo>
                    <a:pt x="4450596" y="515686"/>
                  </a:lnTo>
                  <a:lnTo>
                    <a:pt x="4419728" y="487709"/>
                  </a:lnTo>
                  <a:lnTo>
                    <a:pt x="4387106" y="459999"/>
                  </a:lnTo>
                  <a:lnTo>
                    <a:pt x="4352780" y="432564"/>
                  </a:lnTo>
                  <a:lnTo>
                    <a:pt x="4316803" y="405409"/>
                  </a:lnTo>
                  <a:lnTo>
                    <a:pt x="4279224" y="378542"/>
                  </a:lnTo>
                  <a:lnTo>
                    <a:pt x="4240095" y="351969"/>
                  </a:lnTo>
                  <a:lnTo>
                    <a:pt x="4199468" y="325697"/>
                  </a:lnTo>
                  <a:lnTo>
                    <a:pt x="4157392" y="299731"/>
                  </a:lnTo>
                  <a:lnTo>
                    <a:pt x="4113919" y="274080"/>
                  </a:lnTo>
                  <a:lnTo>
                    <a:pt x="4073968" y="251771"/>
                  </a:lnTo>
                  <a:lnTo>
                    <a:pt x="4033059" y="230406"/>
                  </a:lnTo>
                  <a:lnTo>
                    <a:pt x="3991236" y="209985"/>
                  </a:lnTo>
                  <a:lnTo>
                    <a:pt x="3948542" y="190508"/>
                  </a:lnTo>
                  <a:lnTo>
                    <a:pt x="3905021" y="171977"/>
                  </a:lnTo>
                  <a:lnTo>
                    <a:pt x="3860717" y="154391"/>
                  </a:lnTo>
                  <a:lnTo>
                    <a:pt x="3815674" y="137751"/>
                  </a:lnTo>
                  <a:lnTo>
                    <a:pt x="3769936" y="122057"/>
                  </a:lnTo>
                  <a:lnTo>
                    <a:pt x="3723546" y="107310"/>
                  </a:lnTo>
                  <a:lnTo>
                    <a:pt x="3676549" y="93510"/>
                  </a:lnTo>
                  <a:lnTo>
                    <a:pt x="3628988" y="80658"/>
                  </a:lnTo>
                  <a:lnTo>
                    <a:pt x="3580907" y="68754"/>
                  </a:lnTo>
                  <a:lnTo>
                    <a:pt x="3532349" y="57798"/>
                  </a:lnTo>
                  <a:lnTo>
                    <a:pt x="3483360" y="47791"/>
                  </a:lnTo>
                  <a:lnTo>
                    <a:pt x="3433981" y="38733"/>
                  </a:lnTo>
                  <a:lnTo>
                    <a:pt x="3384259" y="30625"/>
                  </a:lnTo>
                  <a:lnTo>
                    <a:pt x="3334235" y="23467"/>
                  </a:lnTo>
                  <a:lnTo>
                    <a:pt x="3283954" y="17259"/>
                  </a:lnTo>
                  <a:lnTo>
                    <a:pt x="3233460" y="12003"/>
                  </a:lnTo>
                  <a:lnTo>
                    <a:pt x="3182797" y="7698"/>
                  </a:lnTo>
                  <a:lnTo>
                    <a:pt x="3132008" y="4344"/>
                  </a:lnTo>
                  <a:lnTo>
                    <a:pt x="3081137" y="1943"/>
                  </a:lnTo>
                  <a:lnTo>
                    <a:pt x="3030229" y="495"/>
                  </a:lnTo>
                  <a:lnTo>
                    <a:pt x="2979326" y="0"/>
                  </a:lnTo>
                  <a:close/>
                </a:path>
              </a:pathLst>
            </a:custGeom>
            <a:solidFill>
              <a:srgbClr val="EFE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400048" y="2901048"/>
              <a:ext cx="1997075" cy="1130935"/>
            </a:xfrm>
            <a:custGeom>
              <a:avLst/>
              <a:gdLst/>
              <a:ahLst/>
              <a:cxnLst/>
              <a:rect l="l" t="t" r="r" b="b"/>
              <a:pathLst>
                <a:path w="1997075" h="1130935">
                  <a:moveTo>
                    <a:pt x="1466138" y="0"/>
                  </a:moveTo>
                  <a:lnTo>
                    <a:pt x="0" y="854354"/>
                  </a:lnTo>
                  <a:lnTo>
                    <a:pt x="477913" y="1130312"/>
                  </a:lnTo>
                  <a:lnTo>
                    <a:pt x="1996503" y="254190"/>
                  </a:lnTo>
                  <a:lnTo>
                    <a:pt x="1466138" y="0"/>
                  </a:lnTo>
                  <a:close/>
                </a:path>
              </a:pathLst>
            </a:custGeom>
            <a:solidFill>
              <a:srgbClr val="D1D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07396" y="423468"/>
              <a:ext cx="4800606" cy="382353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51169" y="2274277"/>
              <a:ext cx="215328" cy="86053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584141" y="1397546"/>
              <a:ext cx="0" cy="852169"/>
            </a:xfrm>
            <a:custGeom>
              <a:avLst/>
              <a:gdLst/>
              <a:ahLst/>
              <a:cxnLst/>
              <a:rect l="l" t="t" r="r" b="b"/>
              <a:pathLst>
                <a:path h="852169">
                  <a:moveTo>
                    <a:pt x="0" y="0"/>
                  </a:moveTo>
                  <a:lnTo>
                    <a:pt x="0" y="851712"/>
                  </a:lnTo>
                </a:path>
              </a:pathLst>
            </a:custGeom>
            <a:ln w="161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76642" y="1369949"/>
              <a:ext cx="88798" cy="882700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20"/>
              </a:spcBef>
            </a:pPr>
            <a:r>
              <a:rPr dirty="0"/>
              <a:t>Power</a:t>
            </a:r>
            <a:r>
              <a:rPr spc="-30" dirty="0"/>
              <a:t> </a:t>
            </a:r>
            <a:r>
              <a:rPr dirty="0"/>
              <a:t>On.</a:t>
            </a:r>
            <a:r>
              <a:rPr spc="-30" dirty="0"/>
              <a:t> </a:t>
            </a:r>
            <a:r>
              <a:rPr dirty="0"/>
              <a:t>Peace</a:t>
            </a:r>
            <a:r>
              <a:rPr spc="-3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-20" dirty="0"/>
              <a:t>Mind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4400" y="2793009"/>
            <a:ext cx="2857500" cy="3552190"/>
          </a:xfrm>
          <a:custGeom>
            <a:avLst/>
            <a:gdLst/>
            <a:ahLst/>
            <a:cxnLst/>
            <a:rect l="l" t="t" r="r" b="b"/>
            <a:pathLst>
              <a:path w="2857500" h="3552190">
                <a:moveTo>
                  <a:pt x="2705100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3399599"/>
                </a:lnTo>
                <a:lnTo>
                  <a:pt x="7769" y="3447767"/>
                </a:lnTo>
                <a:lnTo>
                  <a:pt x="29405" y="3489602"/>
                </a:lnTo>
                <a:lnTo>
                  <a:pt x="62396" y="3522593"/>
                </a:lnTo>
                <a:lnTo>
                  <a:pt x="104231" y="3544229"/>
                </a:lnTo>
                <a:lnTo>
                  <a:pt x="152400" y="3551999"/>
                </a:lnTo>
                <a:lnTo>
                  <a:pt x="2705100" y="3551999"/>
                </a:lnTo>
                <a:lnTo>
                  <a:pt x="2753268" y="3544229"/>
                </a:lnTo>
                <a:lnTo>
                  <a:pt x="2795103" y="3522593"/>
                </a:lnTo>
                <a:lnTo>
                  <a:pt x="2828094" y="3489602"/>
                </a:lnTo>
                <a:lnTo>
                  <a:pt x="2849730" y="3447767"/>
                </a:lnTo>
                <a:lnTo>
                  <a:pt x="2857500" y="3399599"/>
                </a:lnTo>
                <a:lnTo>
                  <a:pt x="2857500" y="152400"/>
                </a:lnTo>
                <a:lnTo>
                  <a:pt x="2849730" y="104231"/>
                </a:lnTo>
                <a:lnTo>
                  <a:pt x="2828094" y="62396"/>
                </a:lnTo>
                <a:lnTo>
                  <a:pt x="2795103" y="29405"/>
                </a:lnTo>
                <a:lnTo>
                  <a:pt x="2753268" y="7769"/>
                </a:lnTo>
                <a:lnTo>
                  <a:pt x="2705100" y="0"/>
                </a:lnTo>
                <a:close/>
              </a:path>
            </a:pathLst>
          </a:custGeom>
          <a:solidFill>
            <a:srgbClr val="E1E0E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041228" y="0"/>
            <a:ext cx="6650990" cy="7568565"/>
            <a:chOff x="4041228" y="0"/>
            <a:chExt cx="6650990" cy="75685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76687" y="0"/>
              <a:ext cx="4715158" cy="756826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041228" y="2793009"/>
              <a:ext cx="2971800" cy="3552190"/>
            </a:xfrm>
            <a:custGeom>
              <a:avLst/>
              <a:gdLst/>
              <a:ahLst/>
              <a:cxnLst/>
              <a:rect l="l" t="t" r="r" b="b"/>
              <a:pathLst>
                <a:path w="2971800" h="3552190">
                  <a:moveTo>
                    <a:pt x="2819400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3399599"/>
                  </a:lnTo>
                  <a:lnTo>
                    <a:pt x="7769" y="3447767"/>
                  </a:lnTo>
                  <a:lnTo>
                    <a:pt x="29405" y="3489602"/>
                  </a:lnTo>
                  <a:lnTo>
                    <a:pt x="62396" y="3522593"/>
                  </a:lnTo>
                  <a:lnTo>
                    <a:pt x="104231" y="3544229"/>
                  </a:lnTo>
                  <a:lnTo>
                    <a:pt x="152400" y="3551999"/>
                  </a:lnTo>
                  <a:lnTo>
                    <a:pt x="2819400" y="3551999"/>
                  </a:lnTo>
                  <a:lnTo>
                    <a:pt x="2867568" y="3544229"/>
                  </a:lnTo>
                  <a:lnTo>
                    <a:pt x="2909403" y="3522593"/>
                  </a:lnTo>
                  <a:lnTo>
                    <a:pt x="2942394" y="3489602"/>
                  </a:lnTo>
                  <a:lnTo>
                    <a:pt x="2964030" y="3447767"/>
                  </a:lnTo>
                  <a:lnTo>
                    <a:pt x="2971800" y="3399599"/>
                  </a:lnTo>
                  <a:lnTo>
                    <a:pt x="2971800" y="152400"/>
                  </a:lnTo>
                  <a:lnTo>
                    <a:pt x="2964030" y="104231"/>
                  </a:lnTo>
                  <a:lnTo>
                    <a:pt x="2942394" y="62396"/>
                  </a:lnTo>
                  <a:lnTo>
                    <a:pt x="2909403" y="29405"/>
                  </a:lnTo>
                  <a:lnTo>
                    <a:pt x="2867568" y="7769"/>
                  </a:lnTo>
                  <a:lnTo>
                    <a:pt x="2819400" y="0"/>
                  </a:lnTo>
                  <a:close/>
                </a:path>
              </a:pathLst>
            </a:custGeom>
            <a:solidFill>
              <a:srgbClr val="E1E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0" y="7035355"/>
            <a:ext cx="635" cy="525145"/>
          </a:xfrm>
          <a:custGeom>
            <a:avLst/>
            <a:gdLst/>
            <a:ahLst/>
            <a:cxnLst/>
            <a:rect l="l" t="t" r="r" b="b"/>
            <a:pathLst>
              <a:path w="635" h="525145">
                <a:moveTo>
                  <a:pt x="0" y="524649"/>
                </a:moveTo>
                <a:lnTo>
                  <a:pt x="596" y="524649"/>
                </a:lnTo>
                <a:lnTo>
                  <a:pt x="596" y="0"/>
                </a:lnTo>
                <a:lnTo>
                  <a:pt x="0" y="0"/>
                </a:lnTo>
                <a:lnTo>
                  <a:pt x="0" y="524649"/>
                </a:lnTo>
                <a:close/>
              </a:path>
            </a:pathLst>
          </a:custGeom>
          <a:solidFill>
            <a:srgbClr val="E1E0E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96" y="7035355"/>
            <a:ext cx="10691495" cy="525145"/>
            <a:chOff x="596" y="7035355"/>
            <a:chExt cx="10691495" cy="525145"/>
          </a:xfrm>
        </p:grpSpPr>
        <p:sp>
          <p:nvSpPr>
            <p:cNvPr id="8" name="object 8"/>
            <p:cNvSpPr/>
            <p:nvPr/>
          </p:nvSpPr>
          <p:spPr>
            <a:xfrm>
              <a:off x="3387597" y="7035355"/>
              <a:ext cx="7304405" cy="525145"/>
            </a:xfrm>
            <a:custGeom>
              <a:avLst/>
              <a:gdLst/>
              <a:ahLst/>
              <a:cxnLst/>
              <a:rect l="l" t="t" r="r" b="b"/>
              <a:pathLst>
                <a:path w="7304405" h="525145">
                  <a:moveTo>
                    <a:pt x="0" y="524649"/>
                  </a:moveTo>
                  <a:lnTo>
                    <a:pt x="7304405" y="524649"/>
                  </a:lnTo>
                  <a:lnTo>
                    <a:pt x="7304405" y="0"/>
                  </a:lnTo>
                  <a:lnTo>
                    <a:pt x="0" y="0"/>
                  </a:lnTo>
                  <a:lnTo>
                    <a:pt x="0" y="524649"/>
                  </a:lnTo>
                  <a:close/>
                </a:path>
              </a:pathLst>
            </a:custGeom>
            <a:solidFill>
              <a:srgbClr val="E1E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6" y="7035355"/>
              <a:ext cx="3387090" cy="525145"/>
            </a:xfrm>
            <a:custGeom>
              <a:avLst/>
              <a:gdLst/>
              <a:ahLst/>
              <a:cxnLst/>
              <a:rect l="l" t="t" r="r" b="b"/>
              <a:pathLst>
                <a:path w="3387090" h="525145">
                  <a:moveTo>
                    <a:pt x="3387001" y="0"/>
                  </a:moveTo>
                  <a:lnTo>
                    <a:pt x="0" y="0"/>
                  </a:lnTo>
                  <a:lnTo>
                    <a:pt x="0" y="524649"/>
                  </a:lnTo>
                  <a:lnTo>
                    <a:pt x="3387001" y="524649"/>
                  </a:lnTo>
                  <a:lnTo>
                    <a:pt x="3387001" y="0"/>
                  </a:lnTo>
                  <a:close/>
                </a:path>
              </a:pathLst>
            </a:custGeom>
            <a:solidFill>
              <a:srgbClr val="DE2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63597" y="7095566"/>
              <a:ext cx="1827326" cy="404233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0200" y="1849234"/>
            <a:ext cx="570484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z="2500" b="1" dirty="0">
                <a:solidFill>
                  <a:srgbClr val="12334F"/>
                </a:solidFill>
                <a:latin typeface="Roboto Black"/>
                <a:cs typeface="Roboto Black"/>
              </a:rPr>
              <a:t>Kako drugo osoblje ima koristi od </a:t>
            </a:r>
            <a:r>
              <a:rPr sz="2500" b="1" spc="-25" dirty="0">
                <a:solidFill>
                  <a:srgbClr val="12334F"/>
                </a:solidFill>
                <a:latin typeface="Roboto Black"/>
                <a:cs typeface="Roboto Black"/>
              </a:rPr>
              <a:t>CTM</a:t>
            </a:r>
            <a:endParaRPr sz="2500" dirty="0">
              <a:latin typeface="Roboto Black"/>
              <a:cs typeface="Roboto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4500" y="81508"/>
            <a:ext cx="172529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0" b="1" spc="-380" dirty="0">
                <a:solidFill>
                  <a:srgbClr val="19365E"/>
                </a:solidFill>
                <a:latin typeface="Roboto"/>
                <a:cs typeface="Roboto"/>
              </a:rPr>
              <a:t>05</a:t>
            </a:r>
            <a:endParaRPr sz="12000">
              <a:latin typeface="Roboto"/>
              <a:cs typeface="Robo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75650" y="2627109"/>
            <a:ext cx="50800" cy="3865879"/>
            <a:chOff x="575650" y="2627109"/>
            <a:chExt cx="50800" cy="3865879"/>
          </a:xfrm>
        </p:grpSpPr>
        <p:sp>
          <p:nvSpPr>
            <p:cNvPr id="14" name="object 14"/>
            <p:cNvSpPr/>
            <p:nvPr/>
          </p:nvSpPr>
          <p:spPr>
            <a:xfrm>
              <a:off x="601050" y="2652506"/>
              <a:ext cx="0" cy="3815079"/>
            </a:xfrm>
            <a:custGeom>
              <a:avLst/>
              <a:gdLst/>
              <a:ahLst/>
              <a:cxnLst/>
              <a:rect l="l" t="t" r="r" b="b"/>
              <a:pathLst>
                <a:path h="3815079">
                  <a:moveTo>
                    <a:pt x="0" y="381469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936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5640" y="2627108"/>
              <a:ext cx="50800" cy="3865879"/>
            </a:xfrm>
            <a:custGeom>
              <a:avLst/>
              <a:gdLst/>
              <a:ahLst/>
              <a:cxnLst/>
              <a:rect l="l" t="t" r="r" b="b"/>
              <a:pathLst>
                <a:path w="50800" h="3865879">
                  <a:moveTo>
                    <a:pt x="50800" y="3840099"/>
                  </a:moveTo>
                  <a:lnTo>
                    <a:pt x="48806" y="3830218"/>
                  </a:lnTo>
                  <a:lnTo>
                    <a:pt x="43370" y="3822141"/>
                  </a:lnTo>
                  <a:lnTo>
                    <a:pt x="35293" y="3816693"/>
                  </a:lnTo>
                  <a:lnTo>
                    <a:pt x="25400" y="3814699"/>
                  </a:lnTo>
                  <a:lnTo>
                    <a:pt x="15519" y="3816693"/>
                  </a:lnTo>
                  <a:lnTo>
                    <a:pt x="7442" y="3822141"/>
                  </a:lnTo>
                  <a:lnTo>
                    <a:pt x="1993" y="3830218"/>
                  </a:lnTo>
                  <a:lnTo>
                    <a:pt x="0" y="3840099"/>
                  </a:lnTo>
                  <a:lnTo>
                    <a:pt x="1993" y="3849992"/>
                  </a:lnTo>
                  <a:lnTo>
                    <a:pt x="7442" y="3858069"/>
                  </a:lnTo>
                  <a:lnTo>
                    <a:pt x="15519" y="3863505"/>
                  </a:lnTo>
                  <a:lnTo>
                    <a:pt x="25400" y="3865499"/>
                  </a:lnTo>
                  <a:lnTo>
                    <a:pt x="35293" y="3863505"/>
                  </a:lnTo>
                  <a:lnTo>
                    <a:pt x="43370" y="3858069"/>
                  </a:lnTo>
                  <a:lnTo>
                    <a:pt x="48806" y="3849992"/>
                  </a:lnTo>
                  <a:lnTo>
                    <a:pt x="50800" y="3840099"/>
                  </a:lnTo>
                  <a:close/>
                </a:path>
                <a:path w="50800" h="3865879">
                  <a:moveTo>
                    <a:pt x="50800" y="25400"/>
                  </a:moveTo>
                  <a:lnTo>
                    <a:pt x="48806" y="15519"/>
                  </a:lnTo>
                  <a:lnTo>
                    <a:pt x="43370" y="7442"/>
                  </a:lnTo>
                  <a:lnTo>
                    <a:pt x="35293" y="2006"/>
                  </a:lnTo>
                  <a:lnTo>
                    <a:pt x="25400" y="0"/>
                  </a:lnTo>
                  <a:lnTo>
                    <a:pt x="15519" y="2006"/>
                  </a:lnTo>
                  <a:lnTo>
                    <a:pt x="7442" y="7442"/>
                  </a:lnTo>
                  <a:lnTo>
                    <a:pt x="1993" y="15519"/>
                  </a:lnTo>
                  <a:lnTo>
                    <a:pt x="0" y="25400"/>
                  </a:lnTo>
                  <a:lnTo>
                    <a:pt x="1993" y="35293"/>
                  </a:lnTo>
                  <a:lnTo>
                    <a:pt x="7442" y="43370"/>
                  </a:lnTo>
                  <a:lnTo>
                    <a:pt x="15519" y="48806"/>
                  </a:lnTo>
                  <a:lnTo>
                    <a:pt x="25400" y="50800"/>
                  </a:lnTo>
                  <a:lnTo>
                    <a:pt x="35293" y="48806"/>
                  </a:lnTo>
                  <a:lnTo>
                    <a:pt x="43370" y="43370"/>
                  </a:lnTo>
                  <a:lnTo>
                    <a:pt x="48806" y="35293"/>
                  </a:lnTo>
                  <a:lnTo>
                    <a:pt x="50800" y="25400"/>
                  </a:lnTo>
                  <a:close/>
                </a:path>
              </a:pathLst>
            </a:custGeom>
            <a:solidFill>
              <a:srgbClr val="1936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031299" y="3702900"/>
            <a:ext cx="1677035" cy="626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2000" b="1" spc="-10" dirty="0">
                <a:solidFill>
                  <a:srgbClr val="DE291F"/>
                </a:solidFill>
                <a:latin typeface="Roboto Black"/>
                <a:cs typeface="Roboto Black"/>
              </a:rPr>
              <a:t>Vreme rada</a:t>
            </a:r>
            <a:endParaRPr sz="2000" dirty="0">
              <a:latin typeface="Roboto Black"/>
              <a:cs typeface="Roboto Black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lang="en-GB" sz="1050" dirty="0" err="1">
                <a:solidFill>
                  <a:srgbClr val="4B4B4B"/>
                </a:solidFill>
                <a:latin typeface="Roboto"/>
                <a:cs typeface="Roboto"/>
              </a:rPr>
              <a:t>Povećajte</a:t>
            </a:r>
            <a:r>
              <a:rPr lang="en-GB" sz="1050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1050" dirty="0" err="1">
                <a:solidFill>
                  <a:srgbClr val="4B4B4B"/>
                </a:solidFill>
                <a:latin typeface="Roboto"/>
                <a:cs typeface="Roboto"/>
              </a:rPr>
              <a:t>vreme</a:t>
            </a:r>
            <a:r>
              <a:rPr lang="en-GB" sz="1050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1050" dirty="0" err="1">
                <a:solidFill>
                  <a:srgbClr val="4B4B4B"/>
                </a:solidFill>
                <a:latin typeface="Roboto"/>
                <a:cs typeface="Roboto"/>
              </a:rPr>
              <a:t>rada</a:t>
            </a:r>
            <a:endParaRPr sz="1050" dirty="0">
              <a:latin typeface="Roboto"/>
              <a:cs typeface="Robot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827350" y="3005797"/>
            <a:ext cx="628650" cy="689610"/>
            <a:chOff x="2827350" y="3005797"/>
            <a:chExt cx="628650" cy="689610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30016" y="3005797"/>
              <a:ext cx="223304" cy="8967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930105" y="3130794"/>
              <a:ext cx="424815" cy="466725"/>
            </a:xfrm>
            <a:custGeom>
              <a:avLst/>
              <a:gdLst/>
              <a:ahLst/>
              <a:cxnLst/>
              <a:rect l="l" t="t" r="r" b="b"/>
              <a:pathLst>
                <a:path w="424814" h="466725">
                  <a:moveTo>
                    <a:pt x="170372" y="0"/>
                  </a:moveTo>
                  <a:lnTo>
                    <a:pt x="164312" y="1291"/>
                  </a:lnTo>
                  <a:lnTo>
                    <a:pt x="159029" y="4937"/>
                  </a:lnTo>
                  <a:lnTo>
                    <a:pt x="155576" y="10346"/>
                  </a:lnTo>
                  <a:lnTo>
                    <a:pt x="154503" y="16446"/>
                  </a:lnTo>
                  <a:lnTo>
                    <a:pt x="155795" y="22503"/>
                  </a:lnTo>
                  <a:lnTo>
                    <a:pt x="159435" y="27784"/>
                  </a:lnTo>
                  <a:lnTo>
                    <a:pt x="177165" y="44891"/>
                  </a:lnTo>
                  <a:lnTo>
                    <a:pt x="129178" y="58948"/>
                  </a:lnTo>
                  <a:lnTo>
                    <a:pt x="86608" y="83300"/>
                  </a:lnTo>
                  <a:lnTo>
                    <a:pt x="50930" y="116478"/>
                  </a:lnTo>
                  <a:lnTo>
                    <a:pt x="23619" y="157010"/>
                  </a:lnTo>
                  <a:lnTo>
                    <a:pt x="6150" y="203429"/>
                  </a:lnTo>
                  <a:lnTo>
                    <a:pt x="0" y="254263"/>
                  </a:lnTo>
                  <a:lnTo>
                    <a:pt x="5619" y="302902"/>
                  </a:lnTo>
                  <a:lnTo>
                    <a:pt x="21619" y="347583"/>
                  </a:lnTo>
                  <a:lnTo>
                    <a:pt x="46717" y="387023"/>
                  </a:lnTo>
                  <a:lnTo>
                    <a:pt x="79627" y="419935"/>
                  </a:lnTo>
                  <a:lnTo>
                    <a:pt x="119064" y="445036"/>
                  </a:lnTo>
                  <a:lnTo>
                    <a:pt x="163744" y="461038"/>
                  </a:lnTo>
                  <a:lnTo>
                    <a:pt x="212382" y="466658"/>
                  </a:lnTo>
                  <a:lnTo>
                    <a:pt x="261024" y="461039"/>
                  </a:lnTo>
                  <a:lnTo>
                    <a:pt x="305707" y="445038"/>
                  </a:lnTo>
                  <a:lnTo>
                    <a:pt x="345147" y="419939"/>
                  </a:lnTo>
                  <a:lnTo>
                    <a:pt x="378058" y="387028"/>
                  </a:lnTo>
                  <a:lnTo>
                    <a:pt x="403156" y="347589"/>
                  </a:lnTo>
                  <a:lnTo>
                    <a:pt x="419157" y="302906"/>
                  </a:lnTo>
                  <a:lnTo>
                    <a:pt x="424776" y="254263"/>
                  </a:lnTo>
                  <a:lnTo>
                    <a:pt x="419043" y="205154"/>
                  </a:lnTo>
                  <a:lnTo>
                    <a:pt x="402727" y="160105"/>
                  </a:lnTo>
                  <a:lnTo>
                    <a:pt x="377155" y="120437"/>
                  </a:lnTo>
                  <a:lnTo>
                    <a:pt x="343651" y="87470"/>
                  </a:lnTo>
                  <a:lnTo>
                    <a:pt x="303541" y="62525"/>
                  </a:lnTo>
                  <a:lnTo>
                    <a:pt x="258152" y="46923"/>
                  </a:lnTo>
                  <a:lnTo>
                    <a:pt x="266763" y="56842"/>
                  </a:lnTo>
                  <a:lnTo>
                    <a:pt x="267677" y="60207"/>
                  </a:lnTo>
                  <a:lnTo>
                    <a:pt x="267322" y="63433"/>
                  </a:lnTo>
                  <a:lnTo>
                    <a:pt x="267220" y="66684"/>
                  </a:lnTo>
                  <a:lnTo>
                    <a:pt x="265836" y="69884"/>
                  </a:lnTo>
                  <a:lnTo>
                    <a:pt x="254431" y="79778"/>
                  </a:lnTo>
                  <a:lnTo>
                    <a:pt x="298975" y="97098"/>
                  </a:lnTo>
                  <a:lnTo>
                    <a:pt x="336850" y="125056"/>
                  </a:lnTo>
                  <a:lnTo>
                    <a:pt x="366201" y="161802"/>
                  </a:lnTo>
                  <a:lnTo>
                    <a:pt x="385173" y="205488"/>
                  </a:lnTo>
                  <a:lnTo>
                    <a:pt x="391909" y="254263"/>
                  </a:lnTo>
                  <a:lnTo>
                    <a:pt x="385485" y="301935"/>
                  </a:lnTo>
                  <a:lnTo>
                    <a:pt x="367364" y="344806"/>
                  </a:lnTo>
                  <a:lnTo>
                    <a:pt x="339269" y="381150"/>
                  </a:lnTo>
                  <a:lnTo>
                    <a:pt x="302924" y="409245"/>
                  </a:lnTo>
                  <a:lnTo>
                    <a:pt x="260054" y="427367"/>
                  </a:lnTo>
                  <a:lnTo>
                    <a:pt x="212382" y="433790"/>
                  </a:lnTo>
                  <a:lnTo>
                    <a:pt x="164714" y="427367"/>
                  </a:lnTo>
                  <a:lnTo>
                    <a:pt x="121845" y="409245"/>
                  </a:lnTo>
                  <a:lnTo>
                    <a:pt x="85499" y="381150"/>
                  </a:lnTo>
                  <a:lnTo>
                    <a:pt x="57402" y="344806"/>
                  </a:lnTo>
                  <a:lnTo>
                    <a:pt x="39279" y="301935"/>
                  </a:lnTo>
                  <a:lnTo>
                    <a:pt x="32854" y="254263"/>
                  </a:lnTo>
                  <a:lnTo>
                    <a:pt x="40016" y="204008"/>
                  </a:lnTo>
                  <a:lnTo>
                    <a:pt x="60141" y="159234"/>
                  </a:lnTo>
                  <a:lnTo>
                    <a:pt x="91191" y="121973"/>
                  </a:lnTo>
                  <a:lnTo>
                    <a:pt x="131128" y="94256"/>
                  </a:lnTo>
                  <a:lnTo>
                    <a:pt x="177914" y="78114"/>
                  </a:lnTo>
                  <a:lnTo>
                    <a:pt x="160654" y="96008"/>
                  </a:lnTo>
                  <a:lnTo>
                    <a:pt x="157200" y="101418"/>
                  </a:lnTo>
                  <a:lnTo>
                    <a:pt x="168236" y="123390"/>
                  </a:lnTo>
                  <a:lnTo>
                    <a:pt x="176504" y="123390"/>
                  </a:lnTo>
                  <a:lnTo>
                    <a:pt x="180733" y="121739"/>
                  </a:lnTo>
                  <a:lnTo>
                    <a:pt x="231394" y="69237"/>
                  </a:lnTo>
                  <a:lnTo>
                    <a:pt x="232854" y="64893"/>
                  </a:lnTo>
                  <a:lnTo>
                    <a:pt x="232702" y="56321"/>
                  </a:lnTo>
                  <a:lnTo>
                    <a:pt x="231089" y="52028"/>
                  </a:lnTo>
                  <a:lnTo>
                    <a:pt x="181876" y="4530"/>
                  </a:lnTo>
                  <a:lnTo>
                    <a:pt x="176472" y="1075"/>
                  </a:lnTo>
                  <a:lnTo>
                    <a:pt x="170372" y="0"/>
                  </a:lnTo>
                  <a:close/>
                </a:path>
              </a:pathLst>
            </a:custGeom>
            <a:solidFill>
              <a:srgbClr val="DE2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827350" y="3066757"/>
              <a:ext cx="628650" cy="628650"/>
            </a:xfrm>
            <a:custGeom>
              <a:avLst/>
              <a:gdLst/>
              <a:ahLst/>
              <a:cxnLst/>
              <a:rect l="l" t="t" r="r" b="b"/>
              <a:pathLst>
                <a:path w="628650" h="628650">
                  <a:moveTo>
                    <a:pt x="314325" y="0"/>
                  </a:moveTo>
                  <a:lnTo>
                    <a:pt x="267939" y="3414"/>
                  </a:lnTo>
                  <a:lnTo>
                    <a:pt x="223646" y="13330"/>
                  </a:lnTo>
                  <a:lnTo>
                    <a:pt x="181934" y="29259"/>
                  </a:lnTo>
                  <a:lnTo>
                    <a:pt x="143295" y="50710"/>
                  </a:lnTo>
                  <a:lnTo>
                    <a:pt x="108218" y="77193"/>
                  </a:lnTo>
                  <a:lnTo>
                    <a:pt x="77193" y="108218"/>
                  </a:lnTo>
                  <a:lnTo>
                    <a:pt x="50710" y="143295"/>
                  </a:lnTo>
                  <a:lnTo>
                    <a:pt x="29259" y="181934"/>
                  </a:lnTo>
                  <a:lnTo>
                    <a:pt x="13330" y="223646"/>
                  </a:lnTo>
                  <a:lnTo>
                    <a:pt x="3414" y="267939"/>
                  </a:lnTo>
                  <a:lnTo>
                    <a:pt x="0" y="314325"/>
                  </a:lnTo>
                  <a:lnTo>
                    <a:pt x="3414" y="360710"/>
                  </a:lnTo>
                  <a:lnTo>
                    <a:pt x="13330" y="405003"/>
                  </a:lnTo>
                  <a:lnTo>
                    <a:pt x="29259" y="446715"/>
                  </a:lnTo>
                  <a:lnTo>
                    <a:pt x="50710" y="485354"/>
                  </a:lnTo>
                  <a:lnTo>
                    <a:pt x="77193" y="520431"/>
                  </a:lnTo>
                  <a:lnTo>
                    <a:pt x="108218" y="551456"/>
                  </a:lnTo>
                  <a:lnTo>
                    <a:pt x="143295" y="577939"/>
                  </a:lnTo>
                  <a:lnTo>
                    <a:pt x="181934" y="599390"/>
                  </a:lnTo>
                  <a:lnTo>
                    <a:pt x="223646" y="615319"/>
                  </a:lnTo>
                  <a:lnTo>
                    <a:pt x="267939" y="625235"/>
                  </a:lnTo>
                  <a:lnTo>
                    <a:pt x="314325" y="628650"/>
                  </a:lnTo>
                  <a:lnTo>
                    <a:pt x="360710" y="625235"/>
                  </a:lnTo>
                  <a:lnTo>
                    <a:pt x="405003" y="615319"/>
                  </a:lnTo>
                  <a:lnTo>
                    <a:pt x="446715" y="599390"/>
                  </a:lnTo>
                  <a:lnTo>
                    <a:pt x="453077" y="595858"/>
                  </a:lnTo>
                  <a:lnTo>
                    <a:pt x="298170" y="595858"/>
                  </a:lnTo>
                  <a:lnTo>
                    <a:pt x="248924" y="588662"/>
                  </a:lnTo>
                  <a:lnTo>
                    <a:pt x="202801" y="573325"/>
                  </a:lnTo>
                  <a:lnTo>
                    <a:pt x="160576" y="550620"/>
                  </a:lnTo>
                  <a:lnTo>
                    <a:pt x="123024" y="521322"/>
                  </a:lnTo>
                  <a:lnTo>
                    <a:pt x="132803" y="511543"/>
                  </a:lnTo>
                  <a:lnTo>
                    <a:pt x="136354" y="506203"/>
                  </a:lnTo>
                  <a:lnTo>
                    <a:pt x="137537" y="500124"/>
                  </a:lnTo>
                  <a:lnTo>
                    <a:pt x="137140" y="498081"/>
                  </a:lnTo>
                  <a:lnTo>
                    <a:pt x="100571" y="498081"/>
                  </a:lnTo>
                  <a:lnTo>
                    <a:pt x="73939" y="461636"/>
                  </a:lnTo>
                  <a:lnTo>
                    <a:pt x="53327" y="421112"/>
                  </a:lnTo>
                  <a:lnTo>
                    <a:pt x="39392" y="377169"/>
                  </a:lnTo>
                  <a:lnTo>
                    <a:pt x="32791" y="330466"/>
                  </a:lnTo>
                  <a:lnTo>
                    <a:pt x="55537" y="330466"/>
                  </a:lnTo>
                  <a:lnTo>
                    <a:pt x="62763" y="323227"/>
                  </a:lnTo>
                  <a:lnTo>
                    <a:pt x="62763" y="305384"/>
                  </a:lnTo>
                  <a:lnTo>
                    <a:pt x="55537" y="298157"/>
                  </a:lnTo>
                  <a:lnTo>
                    <a:pt x="32791" y="298157"/>
                  </a:lnTo>
                  <a:lnTo>
                    <a:pt x="39717" y="250069"/>
                  </a:lnTo>
                  <a:lnTo>
                    <a:pt x="54411" y="204941"/>
                  </a:lnTo>
                  <a:lnTo>
                    <a:pt x="76152" y="163492"/>
                  </a:lnTo>
                  <a:lnTo>
                    <a:pt x="104216" y="126441"/>
                  </a:lnTo>
                  <a:lnTo>
                    <a:pt x="142224" y="126441"/>
                  </a:lnTo>
                  <a:lnTo>
                    <a:pt x="142281" y="125042"/>
                  </a:lnTo>
                  <a:lnTo>
                    <a:pt x="141205" y="119518"/>
                  </a:lnTo>
                  <a:lnTo>
                    <a:pt x="137655" y="114173"/>
                  </a:lnTo>
                  <a:lnTo>
                    <a:pt x="127101" y="103619"/>
                  </a:lnTo>
                  <a:lnTo>
                    <a:pt x="164064" y="75791"/>
                  </a:lnTo>
                  <a:lnTo>
                    <a:pt x="205368" y="54236"/>
                  </a:lnTo>
                  <a:lnTo>
                    <a:pt x="250306" y="39666"/>
                  </a:lnTo>
                  <a:lnTo>
                    <a:pt x="298170" y="32791"/>
                  </a:lnTo>
                  <a:lnTo>
                    <a:pt x="453077" y="32791"/>
                  </a:lnTo>
                  <a:lnTo>
                    <a:pt x="446715" y="29259"/>
                  </a:lnTo>
                  <a:lnTo>
                    <a:pt x="405003" y="13330"/>
                  </a:lnTo>
                  <a:lnTo>
                    <a:pt x="360710" y="3414"/>
                  </a:lnTo>
                  <a:lnTo>
                    <a:pt x="314325" y="0"/>
                  </a:lnTo>
                  <a:close/>
                </a:path>
                <a:path w="628650" h="628650">
                  <a:moveTo>
                    <a:pt x="323253" y="566978"/>
                  </a:moveTo>
                  <a:lnTo>
                    <a:pt x="305396" y="566978"/>
                  </a:lnTo>
                  <a:lnTo>
                    <a:pt x="298170" y="574205"/>
                  </a:lnTo>
                  <a:lnTo>
                    <a:pt x="298170" y="595858"/>
                  </a:lnTo>
                  <a:lnTo>
                    <a:pt x="330479" y="595858"/>
                  </a:lnTo>
                  <a:lnTo>
                    <a:pt x="330479" y="574205"/>
                  </a:lnTo>
                  <a:lnTo>
                    <a:pt x="323253" y="566978"/>
                  </a:lnTo>
                  <a:close/>
                </a:path>
                <a:path w="628650" h="628650">
                  <a:moveTo>
                    <a:pt x="500214" y="489423"/>
                  </a:moveTo>
                  <a:lnTo>
                    <a:pt x="484182" y="506203"/>
                  </a:lnTo>
                  <a:lnTo>
                    <a:pt x="485241" y="511652"/>
                  </a:lnTo>
                  <a:lnTo>
                    <a:pt x="488784" y="516991"/>
                  </a:lnTo>
                  <a:lnTo>
                    <a:pt x="499046" y="527253"/>
                  </a:lnTo>
                  <a:lnTo>
                    <a:pt x="462458" y="554214"/>
                  </a:lnTo>
                  <a:lnTo>
                    <a:pt x="421720" y="575081"/>
                  </a:lnTo>
                  <a:lnTo>
                    <a:pt x="377504" y="589185"/>
                  </a:lnTo>
                  <a:lnTo>
                    <a:pt x="330479" y="595858"/>
                  </a:lnTo>
                  <a:lnTo>
                    <a:pt x="453077" y="595858"/>
                  </a:lnTo>
                  <a:lnTo>
                    <a:pt x="485354" y="577939"/>
                  </a:lnTo>
                  <a:lnTo>
                    <a:pt x="520431" y="551456"/>
                  </a:lnTo>
                  <a:lnTo>
                    <a:pt x="551456" y="520431"/>
                  </a:lnTo>
                  <a:lnTo>
                    <a:pt x="563335" y="504698"/>
                  </a:lnTo>
                  <a:lnTo>
                    <a:pt x="522185" y="504698"/>
                  </a:lnTo>
                  <a:lnTo>
                    <a:pt x="511644" y="494156"/>
                  </a:lnTo>
                  <a:lnTo>
                    <a:pt x="506297" y="490606"/>
                  </a:lnTo>
                  <a:lnTo>
                    <a:pt x="500214" y="489423"/>
                  </a:lnTo>
                  <a:close/>
                </a:path>
                <a:path w="628650" h="628650">
                  <a:moveTo>
                    <a:pt x="570095" y="132905"/>
                  </a:moveTo>
                  <a:lnTo>
                    <a:pt x="530059" y="132905"/>
                  </a:lnTo>
                  <a:lnTo>
                    <a:pt x="555903" y="168979"/>
                  </a:lnTo>
                  <a:lnTo>
                    <a:pt x="575903" y="208964"/>
                  </a:lnTo>
                  <a:lnTo>
                    <a:pt x="589431" y="252232"/>
                  </a:lnTo>
                  <a:lnTo>
                    <a:pt x="595858" y="298157"/>
                  </a:lnTo>
                  <a:lnTo>
                    <a:pt x="573354" y="298157"/>
                  </a:lnTo>
                  <a:lnTo>
                    <a:pt x="566115" y="305384"/>
                  </a:lnTo>
                  <a:lnTo>
                    <a:pt x="566115" y="323227"/>
                  </a:lnTo>
                  <a:lnTo>
                    <a:pt x="573354" y="330466"/>
                  </a:lnTo>
                  <a:lnTo>
                    <a:pt x="595858" y="330466"/>
                  </a:lnTo>
                  <a:lnTo>
                    <a:pt x="588738" y="379400"/>
                  </a:lnTo>
                  <a:lnTo>
                    <a:pt x="573581" y="425259"/>
                  </a:lnTo>
                  <a:lnTo>
                    <a:pt x="551144" y="467280"/>
                  </a:lnTo>
                  <a:lnTo>
                    <a:pt x="522185" y="504698"/>
                  </a:lnTo>
                  <a:lnTo>
                    <a:pt x="563335" y="504698"/>
                  </a:lnTo>
                  <a:lnTo>
                    <a:pt x="599390" y="446715"/>
                  </a:lnTo>
                  <a:lnTo>
                    <a:pt x="615319" y="405003"/>
                  </a:lnTo>
                  <a:lnTo>
                    <a:pt x="625235" y="360710"/>
                  </a:lnTo>
                  <a:lnTo>
                    <a:pt x="628650" y="314325"/>
                  </a:lnTo>
                  <a:lnTo>
                    <a:pt x="625235" y="267939"/>
                  </a:lnTo>
                  <a:lnTo>
                    <a:pt x="615319" y="223646"/>
                  </a:lnTo>
                  <a:lnTo>
                    <a:pt x="599390" y="181934"/>
                  </a:lnTo>
                  <a:lnTo>
                    <a:pt x="577939" y="143295"/>
                  </a:lnTo>
                  <a:lnTo>
                    <a:pt x="570095" y="132905"/>
                  </a:lnTo>
                  <a:close/>
                </a:path>
                <a:path w="628650" h="628650">
                  <a:moveTo>
                    <a:pt x="121380" y="483962"/>
                  </a:moveTo>
                  <a:lnTo>
                    <a:pt x="115301" y="485145"/>
                  </a:lnTo>
                  <a:lnTo>
                    <a:pt x="109956" y="488695"/>
                  </a:lnTo>
                  <a:lnTo>
                    <a:pt x="100571" y="498081"/>
                  </a:lnTo>
                  <a:lnTo>
                    <a:pt x="137140" y="498081"/>
                  </a:lnTo>
                  <a:lnTo>
                    <a:pt x="136354" y="494042"/>
                  </a:lnTo>
                  <a:lnTo>
                    <a:pt x="132803" y="488695"/>
                  </a:lnTo>
                  <a:lnTo>
                    <a:pt x="127458" y="485145"/>
                  </a:lnTo>
                  <a:lnTo>
                    <a:pt x="121380" y="483962"/>
                  </a:lnTo>
                  <a:close/>
                </a:path>
                <a:path w="628650" h="628650">
                  <a:moveTo>
                    <a:pt x="453077" y="32791"/>
                  </a:moveTo>
                  <a:lnTo>
                    <a:pt x="330479" y="32791"/>
                  </a:lnTo>
                  <a:lnTo>
                    <a:pt x="380492" y="40171"/>
                  </a:lnTo>
                  <a:lnTo>
                    <a:pt x="427270" y="55941"/>
                  </a:lnTo>
                  <a:lnTo>
                    <a:pt x="469998" y="79291"/>
                  </a:lnTo>
                  <a:lnTo>
                    <a:pt x="507860" y="109410"/>
                  </a:lnTo>
                  <a:lnTo>
                    <a:pt x="497573" y="119697"/>
                  </a:lnTo>
                  <a:lnTo>
                    <a:pt x="494022" y="125042"/>
                  </a:lnTo>
                  <a:lnTo>
                    <a:pt x="492839" y="131121"/>
                  </a:lnTo>
                  <a:lnTo>
                    <a:pt x="494022" y="137199"/>
                  </a:lnTo>
                  <a:lnTo>
                    <a:pt x="497573" y="142544"/>
                  </a:lnTo>
                  <a:lnTo>
                    <a:pt x="500722" y="145694"/>
                  </a:lnTo>
                  <a:lnTo>
                    <a:pt x="504863" y="147281"/>
                  </a:lnTo>
                  <a:lnTo>
                    <a:pt x="513130" y="147281"/>
                  </a:lnTo>
                  <a:lnTo>
                    <a:pt x="517271" y="145694"/>
                  </a:lnTo>
                  <a:lnTo>
                    <a:pt x="530059" y="132905"/>
                  </a:lnTo>
                  <a:lnTo>
                    <a:pt x="570095" y="132905"/>
                  </a:lnTo>
                  <a:lnTo>
                    <a:pt x="551456" y="108218"/>
                  </a:lnTo>
                  <a:lnTo>
                    <a:pt x="520431" y="77193"/>
                  </a:lnTo>
                  <a:lnTo>
                    <a:pt x="485354" y="50710"/>
                  </a:lnTo>
                  <a:lnTo>
                    <a:pt x="453077" y="32791"/>
                  </a:lnTo>
                  <a:close/>
                </a:path>
                <a:path w="628650" h="628650">
                  <a:moveTo>
                    <a:pt x="142224" y="126441"/>
                  </a:moveTo>
                  <a:lnTo>
                    <a:pt x="104216" y="126441"/>
                  </a:lnTo>
                  <a:lnTo>
                    <a:pt x="117957" y="140182"/>
                  </a:lnTo>
                  <a:lnTo>
                    <a:pt x="122097" y="141757"/>
                  </a:lnTo>
                  <a:lnTo>
                    <a:pt x="130365" y="141757"/>
                  </a:lnTo>
                  <a:lnTo>
                    <a:pt x="134505" y="140182"/>
                  </a:lnTo>
                  <a:lnTo>
                    <a:pt x="137655" y="137020"/>
                  </a:lnTo>
                  <a:lnTo>
                    <a:pt x="141205" y="131675"/>
                  </a:lnTo>
                  <a:lnTo>
                    <a:pt x="142224" y="126441"/>
                  </a:lnTo>
                  <a:close/>
                </a:path>
                <a:path w="628650" h="628650">
                  <a:moveTo>
                    <a:pt x="330479" y="32791"/>
                  </a:moveTo>
                  <a:lnTo>
                    <a:pt x="298170" y="32791"/>
                  </a:lnTo>
                  <a:lnTo>
                    <a:pt x="298170" y="57988"/>
                  </a:lnTo>
                  <a:lnTo>
                    <a:pt x="305396" y="65227"/>
                  </a:lnTo>
                  <a:lnTo>
                    <a:pt x="323253" y="65227"/>
                  </a:lnTo>
                  <a:lnTo>
                    <a:pt x="330479" y="57988"/>
                  </a:lnTo>
                  <a:lnTo>
                    <a:pt x="330479" y="32791"/>
                  </a:lnTo>
                  <a:close/>
                </a:path>
              </a:pathLst>
            </a:custGeom>
            <a:solidFill>
              <a:srgbClr val="4C4C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1051204" y="4562017"/>
            <a:ext cx="155575" cy="40640"/>
          </a:xfrm>
          <a:custGeom>
            <a:avLst/>
            <a:gdLst/>
            <a:ahLst/>
            <a:cxnLst/>
            <a:rect l="l" t="t" r="r" b="b"/>
            <a:pathLst>
              <a:path w="155575" h="40639">
                <a:moveTo>
                  <a:pt x="139255" y="0"/>
                </a:moveTo>
                <a:lnTo>
                  <a:pt x="16256" y="0"/>
                </a:lnTo>
                <a:lnTo>
                  <a:pt x="9928" y="1591"/>
                </a:lnTo>
                <a:lnTo>
                  <a:pt x="4760" y="5930"/>
                </a:lnTo>
                <a:lnTo>
                  <a:pt x="1277" y="12365"/>
                </a:lnTo>
                <a:lnTo>
                  <a:pt x="0" y="20243"/>
                </a:lnTo>
                <a:lnTo>
                  <a:pt x="1277" y="28129"/>
                </a:lnTo>
                <a:lnTo>
                  <a:pt x="4760" y="34567"/>
                </a:lnTo>
                <a:lnTo>
                  <a:pt x="9928" y="38908"/>
                </a:lnTo>
                <a:lnTo>
                  <a:pt x="16256" y="40500"/>
                </a:lnTo>
                <a:lnTo>
                  <a:pt x="139255" y="40500"/>
                </a:lnTo>
                <a:lnTo>
                  <a:pt x="145583" y="38908"/>
                </a:lnTo>
                <a:lnTo>
                  <a:pt x="150750" y="34567"/>
                </a:lnTo>
                <a:lnTo>
                  <a:pt x="154234" y="28129"/>
                </a:lnTo>
                <a:lnTo>
                  <a:pt x="155511" y="20243"/>
                </a:lnTo>
                <a:lnTo>
                  <a:pt x="154234" y="12365"/>
                </a:lnTo>
                <a:lnTo>
                  <a:pt x="150750" y="5930"/>
                </a:lnTo>
                <a:lnTo>
                  <a:pt x="145583" y="1591"/>
                </a:lnTo>
                <a:lnTo>
                  <a:pt x="139255" y="0"/>
                </a:lnTo>
                <a:close/>
              </a:path>
            </a:pathLst>
          </a:custGeom>
          <a:solidFill>
            <a:srgbClr val="DE29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51204" y="4872354"/>
            <a:ext cx="155575" cy="40640"/>
          </a:xfrm>
          <a:custGeom>
            <a:avLst/>
            <a:gdLst/>
            <a:ahLst/>
            <a:cxnLst/>
            <a:rect l="l" t="t" r="r" b="b"/>
            <a:pathLst>
              <a:path w="155575" h="40639">
                <a:moveTo>
                  <a:pt x="139255" y="0"/>
                </a:moveTo>
                <a:lnTo>
                  <a:pt x="16256" y="0"/>
                </a:lnTo>
                <a:lnTo>
                  <a:pt x="9928" y="1591"/>
                </a:lnTo>
                <a:lnTo>
                  <a:pt x="4760" y="5930"/>
                </a:lnTo>
                <a:lnTo>
                  <a:pt x="1277" y="12365"/>
                </a:lnTo>
                <a:lnTo>
                  <a:pt x="0" y="20243"/>
                </a:lnTo>
                <a:lnTo>
                  <a:pt x="1277" y="28129"/>
                </a:lnTo>
                <a:lnTo>
                  <a:pt x="4760" y="34567"/>
                </a:lnTo>
                <a:lnTo>
                  <a:pt x="9928" y="38908"/>
                </a:lnTo>
                <a:lnTo>
                  <a:pt x="16256" y="40500"/>
                </a:lnTo>
                <a:lnTo>
                  <a:pt x="139255" y="40500"/>
                </a:lnTo>
                <a:lnTo>
                  <a:pt x="145583" y="38908"/>
                </a:lnTo>
                <a:lnTo>
                  <a:pt x="150750" y="34567"/>
                </a:lnTo>
                <a:lnTo>
                  <a:pt x="154234" y="28129"/>
                </a:lnTo>
                <a:lnTo>
                  <a:pt x="155511" y="20243"/>
                </a:lnTo>
                <a:lnTo>
                  <a:pt x="154234" y="12365"/>
                </a:lnTo>
                <a:lnTo>
                  <a:pt x="150750" y="5930"/>
                </a:lnTo>
                <a:lnTo>
                  <a:pt x="145583" y="1591"/>
                </a:lnTo>
                <a:lnTo>
                  <a:pt x="139255" y="0"/>
                </a:lnTo>
                <a:close/>
              </a:path>
            </a:pathLst>
          </a:custGeom>
          <a:solidFill>
            <a:srgbClr val="DE29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51204" y="5148008"/>
            <a:ext cx="155575" cy="40640"/>
          </a:xfrm>
          <a:custGeom>
            <a:avLst/>
            <a:gdLst/>
            <a:ahLst/>
            <a:cxnLst/>
            <a:rect l="l" t="t" r="r" b="b"/>
            <a:pathLst>
              <a:path w="155575" h="40639">
                <a:moveTo>
                  <a:pt x="139255" y="0"/>
                </a:moveTo>
                <a:lnTo>
                  <a:pt x="16256" y="0"/>
                </a:lnTo>
                <a:lnTo>
                  <a:pt x="9928" y="1591"/>
                </a:lnTo>
                <a:lnTo>
                  <a:pt x="4760" y="5930"/>
                </a:lnTo>
                <a:lnTo>
                  <a:pt x="1277" y="12365"/>
                </a:lnTo>
                <a:lnTo>
                  <a:pt x="0" y="20243"/>
                </a:lnTo>
                <a:lnTo>
                  <a:pt x="1277" y="28129"/>
                </a:lnTo>
                <a:lnTo>
                  <a:pt x="4760" y="34567"/>
                </a:lnTo>
                <a:lnTo>
                  <a:pt x="9928" y="38908"/>
                </a:lnTo>
                <a:lnTo>
                  <a:pt x="16256" y="40500"/>
                </a:lnTo>
                <a:lnTo>
                  <a:pt x="139255" y="40500"/>
                </a:lnTo>
                <a:lnTo>
                  <a:pt x="145583" y="38908"/>
                </a:lnTo>
                <a:lnTo>
                  <a:pt x="150750" y="34567"/>
                </a:lnTo>
                <a:lnTo>
                  <a:pt x="154234" y="28129"/>
                </a:lnTo>
                <a:lnTo>
                  <a:pt x="155511" y="20243"/>
                </a:lnTo>
                <a:lnTo>
                  <a:pt x="154234" y="12365"/>
                </a:lnTo>
                <a:lnTo>
                  <a:pt x="150750" y="5930"/>
                </a:lnTo>
                <a:lnTo>
                  <a:pt x="145583" y="1591"/>
                </a:lnTo>
                <a:lnTo>
                  <a:pt x="139255" y="0"/>
                </a:lnTo>
                <a:close/>
              </a:path>
            </a:pathLst>
          </a:custGeom>
          <a:solidFill>
            <a:srgbClr val="DE29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51204" y="5724461"/>
            <a:ext cx="155575" cy="40640"/>
          </a:xfrm>
          <a:custGeom>
            <a:avLst/>
            <a:gdLst/>
            <a:ahLst/>
            <a:cxnLst/>
            <a:rect l="l" t="t" r="r" b="b"/>
            <a:pathLst>
              <a:path w="155575" h="40639">
                <a:moveTo>
                  <a:pt x="139255" y="0"/>
                </a:moveTo>
                <a:lnTo>
                  <a:pt x="16256" y="0"/>
                </a:lnTo>
                <a:lnTo>
                  <a:pt x="9928" y="1591"/>
                </a:lnTo>
                <a:lnTo>
                  <a:pt x="4760" y="5930"/>
                </a:lnTo>
                <a:lnTo>
                  <a:pt x="1277" y="12365"/>
                </a:lnTo>
                <a:lnTo>
                  <a:pt x="0" y="20243"/>
                </a:lnTo>
                <a:lnTo>
                  <a:pt x="1277" y="28129"/>
                </a:lnTo>
                <a:lnTo>
                  <a:pt x="4760" y="34567"/>
                </a:lnTo>
                <a:lnTo>
                  <a:pt x="9928" y="38908"/>
                </a:lnTo>
                <a:lnTo>
                  <a:pt x="16256" y="40500"/>
                </a:lnTo>
                <a:lnTo>
                  <a:pt x="139255" y="40500"/>
                </a:lnTo>
                <a:lnTo>
                  <a:pt x="145583" y="38908"/>
                </a:lnTo>
                <a:lnTo>
                  <a:pt x="150750" y="34567"/>
                </a:lnTo>
                <a:lnTo>
                  <a:pt x="154234" y="28129"/>
                </a:lnTo>
                <a:lnTo>
                  <a:pt x="155511" y="20243"/>
                </a:lnTo>
                <a:lnTo>
                  <a:pt x="154234" y="12365"/>
                </a:lnTo>
                <a:lnTo>
                  <a:pt x="150750" y="5930"/>
                </a:lnTo>
                <a:lnTo>
                  <a:pt x="145583" y="1591"/>
                </a:lnTo>
                <a:lnTo>
                  <a:pt x="139255" y="0"/>
                </a:lnTo>
                <a:close/>
              </a:path>
            </a:pathLst>
          </a:custGeom>
          <a:solidFill>
            <a:srgbClr val="DE29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314347" y="4487748"/>
            <a:ext cx="2073249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950" b="1" dirty="0" err="1">
                <a:solidFill>
                  <a:srgbClr val="4B4B4B"/>
                </a:solidFill>
                <a:latin typeface="Roboto"/>
                <a:cs typeface="Roboto"/>
              </a:rPr>
              <a:t>Maksimalno</a:t>
            </a:r>
            <a:r>
              <a:rPr lang="en-GB" sz="950" b="1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950" b="1" dirty="0" err="1">
                <a:solidFill>
                  <a:srgbClr val="4B4B4B"/>
                </a:solidFill>
                <a:latin typeface="Roboto"/>
                <a:cs typeface="Roboto"/>
              </a:rPr>
              <a:t>povećajte</a:t>
            </a:r>
            <a:r>
              <a:rPr lang="en-GB" sz="950" b="1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950" b="1" dirty="0" err="1">
                <a:solidFill>
                  <a:srgbClr val="4B4B4B"/>
                </a:solidFill>
                <a:latin typeface="Roboto"/>
                <a:cs typeface="Roboto"/>
              </a:rPr>
              <a:t>vreme</a:t>
            </a:r>
            <a:r>
              <a:rPr lang="en-GB" sz="950" b="1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sr-Latn-RS" sz="950" b="1" dirty="0">
                <a:solidFill>
                  <a:srgbClr val="4B4B4B"/>
                </a:solidFill>
                <a:latin typeface="Roboto"/>
                <a:cs typeface="Roboto"/>
              </a:rPr>
              <a:t>dostupnosti</a:t>
            </a:r>
            <a:r>
              <a:rPr lang="en-GB" sz="950" b="1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950" b="1" dirty="0" err="1">
                <a:solidFill>
                  <a:srgbClr val="4B4B4B"/>
                </a:solidFill>
                <a:latin typeface="Roboto"/>
                <a:cs typeface="Roboto"/>
              </a:rPr>
              <a:t>električne</a:t>
            </a:r>
            <a:r>
              <a:rPr lang="en-GB" sz="950" b="1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950" b="1" dirty="0" err="1">
                <a:solidFill>
                  <a:srgbClr val="4B4B4B"/>
                </a:solidFill>
                <a:latin typeface="Roboto"/>
                <a:cs typeface="Roboto"/>
              </a:rPr>
              <a:t>energije</a:t>
            </a:r>
            <a:endParaRPr sz="950" dirty="0">
              <a:latin typeface="Roboto"/>
              <a:cs typeface="Robo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14348" y="4841607"/>
            <a:ext cx="2041525" cy="1590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950" b="1" dirty="0" err="1">
                <a:solidFill>
                  <a:srgbClr val="4B4B4B"/>
                </a:solidFill>
                <a:latin typeface="Roboto"/>
                <a:cs typeface="Roboto"/>
              </a:rPr>
              <a:t>Otkrijte</a:t>
            </a:r>
            <a:r>
              <a:rPr lang="en-GB" sz="950" b="1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950" b="1" dirty="0" err="1">
                <a:solidFill>
                  <a:srgbClr val="4B4B4B"/>
                </a:solidFill>
                <a:latin typeface="Roboto"/>
                <a:cs typeface="Roboto"/>
              </a:rPr>
              <a:t>kvarove</a:t>
            </a:r>
            <a:r>
              <a:rPr lang="en-GB" sz="950" b="1" dirty="0">
                <a:solidFill>
                  <a:srgbClr val="4B4B4B"/>
                </a:solidFill>
                <a:latin typeface="Roboto"/>
                <a:cs typeface="Roboto"/>
              </a:rPr>
              <a:t> pre </a:t>
            </a:r>
            <a:r>
              <a:rPr lang="en-GB" sz="950" b="1" dirty="0" err="1">
                <a:solidFill>
                  <a:srgbClr val="4B4B4B"/>
                </a:solidFill>
                <a:latin typeface="Roboto"/>
                <a:cs typeface="Roboto"/>
              </a:rPr>
              <a:t>nestanka</a:t>
            </a:r>
            <a:endParaRPr sz="950" dirty="0">
              <a:latin typeface="Roboto"/>
              <a:cs typeface="Robo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14348" y="5066868"/>
            <a:ext cx="1872614" cy="459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950" b="1" dirty="0" err="1">
                <a:solidFill>
                  <a:srgbClr val="4B4B4B"/>
                </a:solidFill>
                <a:latin typeface="Roboto"/>
                <a:cs typeface="Roboto"/>
              </a:rPr>
              <a:t>Smanjite</a:t>
            </a:r>
            <a:r>
              <a:rPr lang="en-GB" sz="950" b="1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950" b="1" dirty="0" err="1">
                <a:solidFill>
                  <a:srgbClr val="4B4B4B"/>
                </a:solidFill>
                <a:latin typeface="Roboto"/>
                <a:cs typeface="Roboto"/>
              </a:rPr>
              <a:t>verovatnoću</a:t>
            </a:r>
            <a:r>
              <a:rPr lang="en-GB" sz="950" b="1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950" b="1" dirty="0" err="1">
                <a:solidFill>
                  <a:srgbClr val="4B4B4B"/>
                </a:solidFill>
                <a:latin typeface="Roboto"/>
                <a:cs typeface="Roboto"/>
              </a:rPr>
              <a:t>oštećenja</a:t>
            </a:r>
            <a:r>
              <a:rPr lang="en-GB" sz="950" b="1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950" b="1" dirty="0" err="1">
                <a:solidFill>
                  <a:srgbClr val="4B4B4B"/>
                </a:solidFill>
                <a:latin typeface="Roboto"/>
                <a:cs typeface="Roboto"/>
              </a:rPr>
              <a:t>imovine</a:t>
            </a:r>
            <a:r>
              <a:rPr lang="en-GB" sz="950" b="1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950" b="1" dirty="0" err="1">
                <a:solidFill>
                  <a:srgbClr val="4B4B4B"/>
                </a:solidFill>
                <a:latin typeface="Roboto"/>
                <a:cs typeface="Roboto"/>
              </a:rPr>
              <a:t>povezan</a:t>
            </a:r>
            <a:r>
              <a:rPr lang="sr-Latn-RS" sz="950" b="1" dirty="0">
                <a:solidFill>
                  <a:srgbClr val="4B4B4B"/>
                </a:solidFill>
                <a:latin typeface="Roboto"/>
                <a:cs typeface="Roboto"/>
              </a:rPr>
              <a:t>a</a:t>
            </a:r>
            <a:r>
              <a:rPr lang="en-GB" sz="950" b="1" dirty="0">
                <a:solidFill>
                  <a:srgbClr val="4B4B4B"/>
                </a:solidFill>
                <a:latin typeface="Roboto"/>
                <a:cs typeface="Roboto"/>
              </a:rPr>
              <a:t> sa </a:t>
            </a:r>
            <a:r>
              <a:rPr lang="en-GB" sz="950" b="1" dirty="0" err="1">
                <a:solidFill>
                  <a:srgbClr val="4B4B4B"/>
                </a:solidFill>
                <a:latin typeface="Roboto"/>
                <a:cs typeface="Roboto"/>
              </a:rPr>
              <a:t>električnim</a:t>
            </a:r>
            <a:r>
              <a:rPr lang="en-GB" sz="950" b="1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950" b="1" dirty="0" err="1">
                <a:solidFill>
                  <a:srgbClr val="4B4B4B"/>
                </a:solidFill>
                <a:latin typeface="Roboto"/>
                <a:cs typeface="Roboto"/>
              </a:rPr>
              <a:t>kvarovima</a:t>
            </a:r>
            <a:endParaRPr sz="950" dirty="0">
              <a:latin typeface="Roboto"/>
              <a:cs typeface="Robot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14348" y="5645987"/>
            <a:ext cx="1805305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950" b="1" dirty="0">
                <a:solidFill>
                  <a:srgbClr val="4B4B4B"/>
                </a:solidFill>
                <a:latin typeface="Roboto"/>
                <a:cs typeface="Roboto"/>
              </a:rPr>
              <a:t>Omogućite </a:t>
            </a:r>
            <a:r>
              <a:rPr lang="en-GB" sz="950" b="1" dirty="0">
                <a:solidFill>
                  <a:srgbClr val="4B4B4B"/>
                </a:solidFill>
                <a:latin typeface="Roboto"/>
                <a:cs typeface="Roboto"/>
              </a:rPr>
              <a:t>da </a:t>
            </a:r>
            <a:r>
              <a:rPr lang="en-GB" sz="950" b="1" dirty="0" err="1">
                <a:solidFill>
                  <a:srgbClr val="4B4B4B"/>
                </a:solidFill>
                <a:latin typeface="Roboto"/>
                <a:cs typeface="Roboto"/>
              </a:rPr>
              <a:t>sistemi</a:t>
            </a:r>
            <a:r>
              <a:rPr lang="en-GB" sz="950" b="1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950" b="1" dirty="0" err="1">
                <a:solidFill>
                  <a:srgbClr val="4B4B4B"/>
                </a:solidFill>
                <a:latin typeface="Roboto"/>
                <a:cs typeface="Roboto"/>
              </a:rPr>
              <a:t>ostaju</a:t>
            </a:r>
            <a:r>
              <a:rPr lang="en-GB" sz="950" b="1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950" b="1" dirty="0" err="1">
                <a:solidFill>
                  <a:srgbClr val="4B4B4B"/>
                </a:solidFill>
                <a:latin typeface="Roboto"/>
                <a:cs typeface="Roboto"/>
              </a:rPr>
              <a:t>dostupni</a:t>
            </a:r>
            <a:endParaRPr sz="950" dirty="0">
              <a:latin typeface="Roboto"/>
              <a:cs typeface="Robot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16400" y="3699306"/>
            <a:ext cx="2579052" cy="6232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 err="1">
                <a:solidFill>
                  <a:srgbClr val="DE291F"/>
                </a:solidFill>
                <a:latin typeface="Roboto Black"/>
                <a:cs typeface="Roboto Black"/>
              </a:rPr>
              <a:t>Transforma</a:t>
            </a:r>
            <a:r>
              <a:rPr lang="sr-Latn-RS" sz="2000" b="1" spc="-10" dirty="0">
                <a:solidFill>
                  <a:srgbClr val="DE291F"/>
                </a:solidFill>
                <a:latin typeface="Roboto Black"/>
                <a:cs typeface="Roboto Black"/>
              </a:rPr>
              <a:t>cije</a:t>
            </a:r>
            <a:endParaRPr sz="2000" dirty="0">
              <a:latin typeface="Roboto Black"/>
              <a:cs typeface="Roboto Black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lang="en-GB" sz="1050" dirty="0" err="1">
                <a:solidFill>
                  <a:srgbClr val="4B4B4B"/>
                </a:solidFill>
                <a:latin typeface="Roboto"/>
                <a:cs typeface="Roboto"/>
              </a:rPr>
              <a:t>Pribavljanje</a:t>
            </a:r>
            <a:r>
              <a:rPr lang="en-GB" sz="1050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1050" dirty="0" err="1">
                <a:solidFill>
                  <a:srgbClr val="4B4B4B"/>
                </a:solidFill>
                <a:latin typeface="Roboto"/>
                <a:cs typeface="Roboto"/>
              </a:rPr>
              <a:t>podataka</a:t>
            </a:r>
            <a:r>
              <a:rPr lang="en-GB" sz="1050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1050" dirty="0" err="1">
                <a:solidFill>
                  <a:srgbClr val="4B4B4B"/>
                </a:solidFill>
                <a:latin typeface="Roboto"/>
                <a:cs typeface="Roboto"/>
              </a:rPr>
              <a:t>iz</a:t>
            </a:r>
            <a:r>
              <a:rPr lang="en-GB" sz="1050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1050" dirty="0" err="1">
                <a:solidFill>
                  <a:srgbClr val="4B4B4B"/>
                </a:solidFill>
                <a:latin typeface="Roboto"/>
                <a:cs typeface="Roboto"/>
              </a:rPr>
              <a:t>električn</a:t>
            </a:r>
            <a:r>
              <a:rPr lang="sr-Latn-RS" sz="1050" dirty="0">
                <a:solidFill>
                  <a:srgbClr val="4B4B4B"/>
                </a:solidFill>
                <a:latin typeface="Roboto"/>
                <a:cs typeface="Roboto"/>
              </a:rPr>
              <a:t>e</a:t>
            </a:r>
            <a:r>
              <a:rPr lang="en-GB" sz="1050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sr-Latn-RS" sz="1050" dirty="0">
                <a:solidFill>
                  <a:srgbClr val="4B4B4B"/>
                </a:solidFill>
                <a:latin typeface="Roboto"/>
                <a:cs typeface="Roboto"/>
              </a:rPr>
              <a:t>opreme</a:t>
            </a:r>
            <a:endParaRPr sz="1050" dirty="0">
              <a:latin typeface="Roboto"/>
              <a:cs typeface="Roboto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226962" y="3010801"/>
            <a:ext cx="614680" cy="682625"/>
            <a:chOff x="6226962" y="3010801"/>
            <a:chExt cx="614680" cy="682625"/>
          </a:xfrm>
        </p:grpSpPr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46215" y="3017227"/>
              <a:ext cx="242188" cy="17776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20980" y="3010801"/>
              <a:ext cx="220218" cy="242938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618287" y="3294964"/>
              <a:ext cx="177165" cy="269240"/>
            </a:xfrm>
            <a:custGeom>
              <a:avLst/>
              <a:gdLst/>
              <a:ahLst/>
              <a:cxnLst/>
              <a:rect l="l" t="t" r="r" b="b"/>
              <a:pathLst>
                <a:path w="177165" h="269239">
                  <a:moveTo>
                    <a:pt x="118503" y="0"/>
                  </a:moveTo>
                  <a:lnTo>
                    <a:pt x="110108" y="253"/>
                  </a:lnTo>
                  <a:lnTo>
                    <a:pt x="105905" y="1727"/>
                  </a:lnTo>
                  <a:lnTo>
                    <a:pt x="51841" y="62712"/>
                  </a:lnTo>
                  <a:lnTo>
                    <a:pt x="52336" y="72097"/>
                  </a:lnTo>
                  <a:lnTo>
                    <a:pt x="61226" y="79997"/>
                  </a:lnTo>
                  <a:lnTo>
                    <a:pt x="64922" y="81229"/>
                  </a:lnTo>
                  <a:lnTo>
                    <a:pt x="72580" y="81229"/>
                  </a:lnTo>
                  <a:lnTo>
                    <a:pt x="76530" y="79501"/>
                  </a:lnTo>
                  <a:lnTo>
                    <a:pt x="100228" y="52831"/>
                  </a:lnTo>
                  <a:lnTo>
                    <a:pt x="100228" y="239483"/>
                  </a:lnTo>
                  <a:lnTo>
                    <a:pt x="6667" y="239483"/>
                  </a:lnTo>
                  <a:lnTo>
                    <a:pt x="0" y="246138"/>
                  </a:lnTo>
                  <a:lnTo>
                    <a:pt x="0" y="262432"/>
                  </a:lnTo>
                  <a:lnTo>
                    <a:pt x="6667" y="269100"/>
                  </a:lnTo>
                  <a:lnTo>
                    <a:pt x="122935" y="269100"/>
                  </a:lnTo>
                  <a:lnTo>
                    <a:pt x="129603" y="262432"/>
                  </a:lnTo>
                  <a:lnTo>
                    <a:pt x="129603" y="54076"/>
                  </a:lnTo>
                  <a:lnTo>
                    <a:pt x="152323" y="79501"/>
                  </a:lnTo>
                  <a:lnTo>
                    <a:pt x="156273" y="81229"/>
                  </a:lnTo>
                  <a:lnTo>
                    <a:pt x="163918" y="81229"/>
                  </a:lnTo>
                  <a:lnTo>
                    <a:pt x="167373" y="79997"/>
                  </a:lnTo>
                  <a:lnTo>
                    <a:pt x="176517" y="72097"/>
                  </a:lnTo>
                  <a:lnTo>
                    <a:pt x="177012" y="62712"/>
                  </a:lnTo>
                  <a:lnTo>
                    <a:pt x="171576" y="56540"/>
                  </a:lnTo>
                  <a:lnTo>
                    <a:pt x="122935" y="1727"/>
                  </a:lnTo>
                  <a:lnTo>
                    <a:pt x="118503" y="0"/>
                  </a:lnTo>
                  <a:close/>
                </a:path>
              </a:pathLst>
            </a:custGeom>
            <a:solidFill>
              <a:srgbClr val="4C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92634" y="3485553"/>
              <a:ext cx="224408" cy="20737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226962" y="3221888"/>
              <a:ext cx="274320" cy="271780"/>
            </a:xfrm>
            <a:custGeom>
              <a:avLst/>
              <a:gdLst/>
              <a:ahLst/>
              <a:cxnLst/>
              <a:rect l="l" t="t" r="r" b="b"/>
              <a:pathLst>
                <a:path w="274320" h="271779">
                  <a:moveTo>
                    <a:pt x="97340" y="206146"/>
                  </a:moveTo>
                  <a:lnTo>
                    <a:pt x="57277" y="206146"/>
                  </a:lnTo>
                  <a:lnTo>
                    <a:pt x="63207" y="212559"/>
                  </a:lnTo>
                  <a:lnTo>
                    <a:pt x="66662" y="215531"/>
                  </a:lnTo>
                  <a:lnTo>
                    <a:pt x="58267" y="236016"/>
                  </a:lnTo>
                  <a:lnTo>
                    <a:pt x="55308" y="242925"/>
                  </a:lnTo>
                  <a:lnTo>
                    <a:pt x="58762" y="250825"/>
                  </a:lnTo>
                  <a:lnTo>
                    <a:pt x="65671" y="253796"/>
                  </a:lnTo>
                  <a:lnTo>
                    <a:pt x="104432" y="269836"/>
                  </a:lnTo>
                  <a:lnTo>
                    <a:pt x="107645" y="271322"/>
                  </a:lnTo>
                  <a:lnTo>
                    <a:pt x="111594" y="271322"/>
                  </a:lnTo>
                  <a:lnTo>
                    <a:pt x="118008" y="268363"/>
                  </a:lnTo>
                  <a:lnTo>
                    <a:pt x="120726" y="265887"/>
                  </a:lnTo>
                  <a:lnTo>
                    <a:pt x="122212" y="262432"/>
                  </a:lnTo>
                  <a:lnTo>
                    <a:pt x="130606" y="241947"/>
                  </a:lnTo>
                  <a:lnTo>
                    <a:pt x="217500" y="241947"/>
                  </a:lnTo>
                  <a:lnTo>
                    <a:pt x="217500" y="239229"/>
                  </a:lnTo>
                  <a:lnTo>
                    <a:pt x="102463" y="239229"/>
                  </a:lnTo>
                  <a:lnTo>
                    <a:pt x="88887" y="233553"/>
                  </a:lnTo>
                  <a:lnTo>
                    <a:pt x="97275" y="213055"/>
                  </a:lnTo>
                  <a:lnTo>
                    <a:pt x="98513" y="210096"/>
                  </a:lnTo>
                  <a:lnTo>
                    <a:pt x="97340" y="206146"/>
                  </a:lnTo>
                  <a:close/>
                </a:path>
                <a:path w="274320" h="271779">
                  <a:moveTo>
                    <a:pt x="217500" y="241947"/>
                  </a:moveTo>
                  <a:lnTo>
                    <a:pt x="143687" y="241947"/>
                  </a:lnTo>
                  <a:lnTo>
                    <a:pt x="152082" y="262432"/>
                  </a:lnTo>
                  <a:lnTo>
                    <a:pt x="154305" y="267614"/>
                  </a:lnTo>
                  <a:lnTo>
                    <a:pt x="159245" y="270827"/>
                  </a:lnTo>
                  <a:lnTo>
                    <a:pt x="166408" y="270827"/>
                  </a:lnTo>
                  <a:lnTo>
                    <a:pt x="168135" y="270586"/>
                  </a:lnTo>
                  <a:lnTo>
                    <a:pt x="169862" y="269836"/>
                  </a:lnTo>
                  <a:lnTo>
                    <a:pt x="208622" y="253796"/>
                  </a:lnTo>
                  <a:lnTo>
                    <a:pt x="211823" y="252310"/>
                  </a:lnTo>
                  <a:lnTo>
                    <a:pt x="214541" y="249847"/>
                  </a:lnTo>
                  <a:lnTo>
                    <a:pt x="217500" y="242925"/>
                  </a:lnTo>
                  <a:lnTo>
                    <a:pt x="217500" y="241947"/>
                  </a:lnTo>
                  <a:close/>
                </a:path>
                <a:path w="274320" h="271779">
                  <a:moveTo>
                    <a:pt x="143687" y="241947"/>
                  </a:moveTo>
                  <a:lnTo>
                    <a:pt x="130606" y="241947"/>
                  </a:lnTo>
                  <a:lnTo>
                    <a:pt x="135051" y="242189"/>
                  </a:lnTo>
                  <a:lnTo>
                    <a:pt x="139496" y="242189"/>
                  </a:lnTo>
                  <a:lnTo>
                    <a:pt x="143687" y="241947"/>
                  </a:lnTo>
                  <a:close/>
                </a:path>
                <a:path w="274320" h="271779">
                  <a:moveTo>
                    <a:pt x="118262" y="212559"/>
                  </a:moveTo>
                  <a:lnTo>
                    <a:pt x="112090" y="216014"/>
                  </a:lnTo>
                  <a:lnTo>
                    <a:pt x="109613" y="221703"/>
                  </a:lnTo>
                  <a:lnTo>
                    <a:pt x="102463" y="239229"/>
                  </a:lnTo>
                  <a:lnTo>
                    <a:pt x="217500" y="239229"/>
                  </a:lnTo>
                  <a:lnTo>
                    <a:pt x="217383" y="238975"/>
                  </a:lnTo>
                  <a:lnTo>
                    <a:pt x="172326" y="238975"/>
                  </a:lnTo>
                  <a:lnTo>
                    <a:pt x="165163" y="221703"/>
                  </a:lnTo>
                  <a:lnTo>
                    <a:pt x="162941" y="216509"/>
                  </a:lnTo>
                  <a:lnTo>
                    <a:pt x="160100" y="214664"/>
                  </a:lnTo>
                  <a:lnTo>
                    <a:pt x="137394" y="214664"/>
                  </a:lnTo>
                  <a:lnTo>
                    <a:pt x="130913" y="214386"/>
                  </a:lnTo>
                  <a:lnTo>
                    <a:pt x="124434" y="213550"/>
                  </a:lnTo>
                  <a:lnTo>
                    <a:pt x="118262" y="212559"/>
                  </a:lnTo>
                  <a:close/>
                </a:path>
                <a:path w="274320" h="271779">
                  <a:moveTo>
                    <a:pt x="212077" y="174294"/>
                  </a:moveTo>
                  <a:lnTo>
                    <a:pt x="205409" y="176276"/>
                  </a:lnTo>
                  <a:lnTo>
                    <a:pt x="201701" y="181457"/>
                  </a:lnTo>
                  <a:lnTo>
                    <a:pt x="197633" y="186639"/>
                  </a:lnTo>
                  <a:lnTo>
                    <a:pt x="193217" y="191427"/>
                  </a:lnTo>
                  <a:lnTo>
                    <a:pt x="188478" y="195795"/>
                  </a:lnTo>
                  <a:lnTo>
                    <a:pt x="183438" y="199720"/>
                  </a:lnTo>
                  <a:lnTo>
                    <a:pt x="178257" y="203428"/>
                  </a:lnTo>
                  <a:lnTo>
                    <a:pt x="176276" y="210096"/>
                  </a:lnTo>
                  <a:lnTo>
                    <a:pt x="185902" y="233299"/>
                  </a:lnTo>
                  <a:lnTo>
                    <a:pt x="172326" y="238975"/>
                  </a:lnTo>
                  <a:lnTo>
                    <a:pt x="217383" y="238975"/>
                  </a:lnTo>
                  <a:lnTo>
                    <a:pt x="216027" y="236016"/>
                  </a:lnTo>
                  <a:lnTo>
                    <a:pt x="207632" y="215531"/>
                  </a:lnTo>
                  <a:lnTo>
                    <a:pt x="214045" y="209600"/>
                  </a:lnTo>
                  <a:lnTo>
                    <a:pt x="217017" y="206146"/>
                  </a:lnTo>
                  <a:lnTo>
                    <a:pt x="255692" y="206146"/>
                  </a:lnTo>
                  <a:lnTo>
                    <a:pt x="264887" y="183921"/>
                  </a:lnTo>
                  <a:lnTo>
                    <a:pt x="235521" y="183921"/>
                  </a:lnTo>
                  <a:lnTo>
                    <a:pt x="217995" y="176771"/>
                  </a:lnTo>
                  <a:lnTo>
                    <a:pt x="212077" y="174294"/>
                  </a:lnTo>
                  <a:close/>
                </a:path>
                <a:path w="274320" h="271779">
                  <a:moveTo>
                    <a:pt x="29883" y="53822"/>
                  </a:moveTo>
                  <a:lnTo>
                    <a:pt x="21983" y="57277"/>
                  </a:lnTo>
                  <a:lnTo>
                    <a:pt x="19011" y="64185"/>
                  </a:lnTo>
                  <a:lnTo>
                    <a:pt x="2971" y="102946"/>
                  </a:lnTo>
                  <a:lnTo>
                    <a:pt x="0" y="109867"/>
                  </a:lnTo>
                  <a:lnTo>
                    <a:pt x="3467" y="117767"/>
                  </a:lnTo>
                  <a:lnTo>
                    <a:pt x="10375" y="120726"/>
                  </a:lnTo>
                  <a:lnTo>
                    <a:pt x="30861" y="129120"/>
                  </a:lnTo>
                  <a:lnTo>
                    <a:pt x="30633" y="133311"/>
                  </a:lnTo>
                  <a:lnTo>
                    <a:pt x="30619" y="138010"/>
                  </a:lnTo>
                  <a:lnTo>
                    <a:pt x="30861" y="142201"/>
                  </a:lnTo>
                  <a:lnTo>
                    <a:pt x="10375" y="150596"/>
                  </a:lnTo>
                  <a:lnTo>
                    <a:pt x="7162" y="152082"/>
                  </a:lnTo>
                  <a:lnTo>
                    <a:pt x="4445" y="154546"/>
                  </a:lnTo>
                  <a:lnTo>
                    <a:pt x="2971" y="158000"/>
                  </a:lnTo>
                  <a:lnTo>
                    <a:pt x="1485" y="161213"/>
                  </a:lnTo>
                  <a:lnTo>
                    <a:pt x="1485" y="165163"/>
                  </a:lnTo>
                  <a:lnTo>
                    <a:pt x="2971" y="168376"/>
                  </a:lnTo>
                  <a:lnTo>
                    <a:pt x="19011" y="207137"/>
                  </a:lnTo>
                  <a:lnTo>
                    <a:pt x="21983" y="214045"/>
                  </a:lnTo>
                  <a:lnTo>
                    <a:pt x="29883" y="217258"/>
                  </a:lnTo>
                  <a:lnTo>
                    <a:pt x="36791" y="214541"/>
                  </a:lnTo>
                  <a:lnTo>
                    <a:pt x="57277" y="206146"/>
                  </a:lnTo>
                  <a:lnTo>
                    <a:pt x="97340" y="206146"/>
                  </a:lnTo>
                  <a:lnTo>
                    <a:pt x="96532" y="203428"/>
                  </a:lnTo>
                  <a:lnTo>
                    <a:pt x="91351" y="199720"/>
                  </a:lnTo>
                  <a:lnTo>
                    <a:pt x="86168" y="195652"/>
                  </a:lnTo>
                  <a:lnTo>
                    <a:pt x="81380" y="191236"/>
                  </a:lnTo>
                  <a:lnTo>
                    <a:pt x="77008" y="186497"/>
                  </a:lnTo>
                  <a:lnTo>
                    <a:pt x="74998" y="183921"/>
                  </a:lnTo>
                  <a:lnTo>
                    <a:pt x="39509" y="183921"/>
                  </a:lnTo>
                  <a:lnTo>
                    <a:pt x="33832" y="170345"/>
                  </a:lnTo>
                  <a:lnTo>
                    <a:pt x="57035" y="160718"/>
                  </a:lnTo>
                  <a:lnTo>
                    <a:pt x="60248" y="154546"/>
                  </a:lnTo>
                  <a:lnTo>
                    <a:pt x="59258" y="148374"/>
                  </a:lnTo>
                  <a:lnTo>
                    <a:pt x="58422" y="141895"/>
                  </a:lnTo>
                  <a:lnTo>
                    <a:pt x="58255" y="138010"/>
                  </a:lnTo>
                  <a:lnTo>
                    <a:pt x="58234" y="133311"/>
                  </a:lnTo>
                  <a:lnTo>
                    <a:pt x="58422" y="128932"/>
                  </a:lnTo>
                  <a:lnTo>
                    <a:pt x="59258" y="122453"/>
                  </a:lnTo>
                  <a:lnTo>
                    <a:pt x="60248" y="116281"/>
                  </a:lnTo>
                  <a:lnTo>
                    <a:pt x="56781" y="110109"/>
                  </a:lnTo>
                  <a:lnTo>
                    <a:pt x="51104" y="107645"/>
                  </a:lnTo>
                  <a:lnTo>
                    <a:pt x="33578" y="100482"/>
                  </a:lnTo>
                  <a:lnTo>
                    <a:pt x="39255" y="86906"/>
                  </a:lnTo>
                  <a:lnTo>
                    <a:pt x="75013" y="86906"/>
                  </a:lnTo>
                  <a:lnTo>
                    <a:pt x="77151" y="84187"/>
                  </a:lnTo>
                  <a:lnTo>
                    <a:pt x="81570" y="79400"/>
                  </a:lnTo>
                  <a:lnTo>
                    <a:pt x="86311" y="75032"/>
                  </a:lnTo>
                  <a:lnTo>
                    <a:pt x="91351" y="71107"/>
                  </a:lnTo>
                  <a:lnTo>
                    <a:pt x="96532" y="67398"/>
                  </a:lnTo>
                  <a:lnTo>
                    <a:pt x="97193" y="65176"/>
                  </a:lnTo>
                  <a:lnTo>
                    <a:pt x="57277" y="65176"/>
                  </a:lnTo>
                  <a:lnTo>
                    <a:pt x="36791" y="56781"/>
                  </a:lnTo>
                  <a:lnTo>
                    <a:pt x="29883" y="53822"/>
                  </a:lnTo>
                  <a:close/>
                </a:path>
                <a:path w="274320" h="271779">
                  <a:moveTo>
                    <a:pt x="255692" y="206146"/>
                  </a:moveTo>
                  <a:lnTo>
                    <a:pt x="217017" y="206146"/>
                  </a:lnTo>
                  <a:lnTo>
                    <a:pt x="237502" y="214541"/>
                  </a:lnTo>
                  <a:lnTo>
                    <a:pt x="240715" y="216014"/>
                  </a:lnTo>
                  <a:lnTo>
                    <a:pt x="244665" y="216014"/>
                  </a:lnTo>
                  <a:lnTo>
                    <a:pt x="251079" y="213055"/>
                  </a:lnTo>
                  <a:lnTo>
                    <a:pt x="253796" y="210591"/>
                  </a:lnTo>
                  <a:lnTo>
                    <a:pt x="255692" y="206146"/>
                  </a:lnTo>
                  <a:close/>
                </a:path>
                <a:path w="274320" h="271779">
                  <a:moveTo>
                    <a:pt x="158013" y="213309"/>
                  </a:moveTo>
                  <a:lnTo>
                    <a:pt x="151091" y="213309"/>
                  </a:lnTo>
                  <a:lnTo>
                    <a:pt x="150355" y="213550"/>
                  </a:lnTo>
                  <a:lnTo>
                    <a:pt x="143876" y="214386"/>
                  </a:lnTo>
                  <a:lnTo>
                    <a:pt x="137394" y="214664"/>
                  </a:lnTo>
                  <a:lnTo>
                    <a:pt x="160100" y="214664"/>
                  </a:lnTo>
                  <a:lnTo>
                    <a:pt x="158013" y="213309"/>
                  </a:lnTo>
                  <a:close/>
                </a:path>
                <a:path w="274320" h="271779">
                  <a:moveTo>
                    <a:pt x="62712" y="174294"/>
                  </a:moveTo>
                  <a:lnTo>
                    <a:pt x="39509" y="183921"/>
                  </a:lnTo>
                  <a:lnTo>
                    <a:pt x="74998" y="183921"/>
                  </a:lnTo>
                  <a:lnTo>
                    <a:pt x="73075" y="181457"/>
                  </a:lnTo>
                  <a:lnTo>
                    <a:pt x="69380" y="176276"/>
                  </a:lnTo>
                  <a:lnTo>
                    <a:pt x="62712" y="174294"/>
                  </a:lnTo>
                  <a:close/>
                </a:path>
                <a:path w="274320" h="271779">
                  <a:moveTo>
                    <a:pt x="264684" y="86906"/>
                  </a:moveTo>
                  <a:lnTo>
                    <a:pt x="235280" y="86906"/>
                  </a:lnTo>
                  <a:lnTo>
                    <a:pt x="240957" y="100482"/>
                  </a:lnTo>
                  <a:lnTo>
                    <a:pt x="217754" y="110109"/>
                  </a:lnTo>
                  <a:lnTo>
                    <a:pt x="214299" y="116281"/>
                  </a:lnTo>
                  <a:lnTo>
                    <a:pt x="215531" y="122453"/>
                  </a:lnTo>
                  <a:lnTo>
                    <a:pt x="216367" y="128932"/>
                  </a:lnTo>
                  <a:lnTo>
                    <a:pt x="216555" y="133311"/>
                  </a:lnTo>
                  <a:lnTo>
                    <a:pt x="216534" y="138010"/>
                  </a:lnTo>
                  <a:lnTo>
                    <a:pt x="216367" y="141895"/>
                  </a:lnTo>
                  <a:lnTo>
                    <a:pt x="215531" y="148374"/>
                  </a:lnTo>
                  <a:lnTo>
                    <a:pt x="214541" y="154546"/>
                  </a:lnTo>
                  <a:lnTo>
                    <a:pt x="217995" y="160718"/>
                  </a:lnTo>
                  <a:lnTo>
                    <a:pt x="223672" y="163182"/>
                  </a:lnTo>
                  <a:lnTo>
                    <a:pt x="241211" y="170345"/>
                  </a:lnTo>
                  <a:lnTo>
                    <a:pt x="235521" y="183921"/>
                  </a:lnTo>
                  <a:lnTo>
                    <a:pt x="264887" y="183921"/>
                  </a:lnTo>
                  <a:lnTo>
                    <a:pt x="274281" y="161213"/>
                  </a:lnTo>
                  <a:lnTo>
                    <a:pt x="270827" y="153314"/>
                  </a:lnTo>
                  <a:lnTo>
                    <a:pt x="263918" y="150596"/>
                  </a:lnTo>
                  <a:lnTo>
                    <a:pt x="243433" y="142201"/>
                  </a:lnTo>
                  <a:lnTo>
                    <a:pt x="243661" y="138010"/>
                  </a:lnTo>
                  <a:lnTo>
                    <a:pt x="243674" y="133311"/>
                  </a:lnTo>
                  <a:lnTo>
                    <a:pt x="243433" y="129120"/>
                  </a:lnTo>
                  <a:lnTo>
                    <a:pt x="263918" y="120726"/>
                  </a:lnTo>
                  <a:lnTo>
                    <a:pt x="267131" y="119240"/>
                  </a:lnTo>
                  <a:lnTo>
                    <a:pt x="269849" y="116776"/>
                  </a:lnTo>
                  <a:lnTo>
                    <a:pt x="271322" y="113322"/>
                  </a:lnTo>
                  <a:lnTo>
                    <a:pt x="272808" y="110109"/>
                  </a:lnTo>
                  <a:lnTo>
                    <a:pt x="272808" y="106159"/>
                  </a:lnTo>
                  <a:lnTo>
                    <a:pt x="271322" y="102946"/>
                  </a:lnTo>
                  <a:lnTo>
                    <a:pt x="264684" y="86906"/>
                  </a:lnTo>
                  <a:close/>
                </a:path>
                <a:path w="274320" h="271779">
                  <a:moveTo>
                    <a:pt x="75013" y="86906"/>
                  </a:moveTo>
                  <a:lnTo>
                    <a:pt x="39255" y="86906"/>
                  </a:lnTo>
                  <a:lnTo>
                    <a:pt x="62712" y="96532"/>
                  </a:lnTo>
                  <a:lnTo>
                    <a:pt x="69380" y="94551"/>
                  </a:lnTo>
                  <a:lnTo>
                    <a:pt x="73075" y="89369"/>
                  </a:lnTo>
                  <a:lnTo>
                    <a:pt x="75013" y="86906"/>
                  </a:lnTo>
                  <a:close/>
                </a:path>
                <a:path w="274320" h="271779">
                  <a:moveTo>
                    <a:pt x="217615" y="31597"/>
                  </a:moveTo>
                  <a:lnTo>
                    <a:pt x="172326" y="31597"/>
                  </a:lnTo>
                  <a:lnTo>
                    <a:pt x="185902" y="37274"/>
                  </a:lnTo>
                  <a:lnTo>
                    <a:pt x="178062" y="56441"/>
                  </a:lnTo>
                  <a:lnTo>
                    <a:pt x="176276" y="60731"/>
                  </a:lnTo>
                  <a:lnTo>
                    <a:pt x="178257" y="67398"/>
                  </a:lnTo>
                  <a:lnTo>
                    <a:pt x="183438" y="71107"/>
                  </a:lnTo>
                  <a:lnTo>
                    <a:pt x="188621" y="75175"/>
                  </a:lnTo>
                  <a:lnTo>
                    <a:pt x="193408" y="79590"/>
                  </a:lnTo>
                  <a:lnTo>
                    <a:pt x="197776" y="84330"/>
                  </a:lnTo>
                  <a:lnTo>
                    <a:pt x="201701" y="89369"/>
                  </a:lnTo>
                  <a:lnTo>
                    <a:pt x="205409" y="94551"/>
                  </a:lnTo>
                  <a:lnTo>
                    <a:pt x="212077" y="96532"/>
                  </a:lnTo>
                  <a:lnTo>
                    <a:pt x="235280" y="86906"/>
                  </a:lnTo>
                  <a:lnTo>
                    <a:pt x="264684" y="86906"/>
                  </a:lnTo>
                  <a:lnTo>
                    <a:pt x="255692" y="65176"/>
                  </a:lnTo>
                  <a:lnTo>
                    <a:pt x="217017" y="65176"/>
                  </a:lnTo>
                  <a:lnTo>
                    <a:pt x="211086" y="58762"/>
                  </a:lnTo>
                  <a:lnTo>
                    <a:pt x="207632" y="55791"/>
                  </a:lnTo>
                  <a:lnTo>
                    <a:pt x="216027" y="35306"/>
                  </a:lnTo>
                  <a:lnTo>
                    <a:pt x="217615" y="31597"/>
                  </a:lnTo>
                  <a:close/>
                </a:path>
                <a:path w="274320" h="271779">
                  <a:moveTo>
                    <a:pt x="111594" y="0"/>
                  </a:moveTo>
                  <a:lnTo>
                    <a:pt x="107645" y="0"/>
                  </a:lnTo>
                  <a:lnTo>
                    <a:pt x="104432" y="1485"/>
                  </a:lnTo>
                  <a:lnTo>
                    <a:pt x="65671" y="17526"/>
                  </a:lnTo>
                  <a:lnTo>
                    <a:pt x="58762" y="20485"/>
                  </a:lnTo>
                  <a:lnTo>
                    <a:pt x="55549" y="28397"/>
                  </a:lnTo>
                  <a:lnTo>
                    <a:pt x="58267" y="35306"/>
                  </a:lnTo>
                  <a:lnTo>
                    <a:pt x="66662" y="55791"/>
                  </a:lnTo>
                  <a:lnTo>
                    <a:pt x="60248" y="61722"/>
                  </a:lnTo>
                  <a:lnTo>
                    <a:pt x="57277" y="65176"/>
                  </a:lnTo>
                  <a:lnTo>
                    <a:pt x="97193" y="65176"/>
                  </a:lnTo>
                  <a:lnTo>
                    <a:pt x="98513" y="60731"/>
                  </a:lnTo>
                  <a:lnTo>
                    <a:pt x="95627" y="53822"/>
                  </a:lnTo>
                  <a:lnTo>
                    <a:pt x="88887" y="37528"/>
                  </a:lnTo>
                  <a:lnTo>
                    <a:pt x="102463" y="31851"/>
                  </a:lnTo>
                  <a:lnTo>
                    <a:pt x="172222" y="31851"/>
                  </a:lnTo>
                  <a:lnTo>
                    <a:pt x="172326" y="31597"/>
                  </a:lnTo>
                  <a:lnTo>
                    <a:pt x="217615" y="31597"/>
                  </a:lnTo>
                  <a:lnTo>
                    <a:pt x="218567" y="29375"/>
                  </a:lnTo>
                  <a:lnTo>
                    <a:pt x="130606" y="29375"/>
                  </a:lnTo>
                  <a:lnTo>
                    <a:pt x="122212" y="8890"/>
                  </a:lnTo>
                  <a:lnTo>
                    <a:pt x="120726" y="5676"/>
                  </a:lnTo>
                  <a:lnTo>
                    <a:pt x="118262" y="2959"/>
                  </a:lnTo>
                  <a:lnTo>
                    <a:pt x="114808" y="1485"/>
                  </a:lnTo>
                  <a:lnTo>
                    <a:pt x="111594" y="0"/>
                  </a:lnTo>
                  <a:close/>
                </a:path>
                <a:path w="274320" h="271779">
                  <a:moveTo>
                    <a:pt x="244411" y="54063"/>
                  </a:moveTo>
                  <a:lnTo>
                    <a:pt x="237502" y="56781"/>
                  </a:lnTo>
                  <a:lnTo>
                    <a:pt x="217017" y="65176"/>
                  </a:lnTo>
                  <a:lnTo>
                    <a:pt x="255692" y="65176"/>
                  </a:lnTo>
                  <a:lnTo>
                    <a:pt x="255282" y="64185"/>
                  </a:lnTo>
                  <a:lnTo>
                    <a:pt x="252310" y="57277"/>
                  </a:lnTo>
                  <a:lnTo>
                    <a:pt x="244411" y="54063"/>
                  </a:lnTo>
                  <a:close/>
                </a:path>
                <a:path w="274320" h="271779">
                  <a:moveTo>
                    <a:pt x="172222" y="31851"/>
                  </a:moveTo>
                  <a:lnTo>
                    <a:pt x="102463" y="31851"/>
                  </a:lnTo>
                  <a:lnTo>
                    <a:pt x="112090" y="55054"/>
                  </a:lnTo>
                  <a:lnTo>
                    <a:pt x="118262" y="58267"/>
                  </a:lnTo>
                  <a:lnTo>
                    <a:pt x="124434" y="57277"/>
                  </a:lnTo>
                  <a:lnTo>
                    <a:pt x="130913" y="56441"/>
                  </a:lnTo>
                  <a:lnTo>
                    <a:pt x="137394" y="56162"/>
                  </a:lnTo>
                  <a:lnTo>
                    <a:pt x="160288" y="56162"/>
                  </a:lnTo>
                  <a:lnTo>
                    <a:pt x="162699" y="54813"/>
                  </a:lnTo>
                  <a:lnTo>
                    <a:pt x="165163" y="49123"/>
                  </a:lnTo>
                  <a:lnTo>
                    <a:pt x="172222" y="31851"/>
                  </a:lnTo>
                  <a:close/>
                </a:path>
                <a:path w="274320" h="271779">
                  <a:moveTo>
                    <a:pt x="160288" y="56162"/>
                  </a:moveTo>
                  <a:lnTo>
                    <a:pt x="137394" y="56162"/>
                  </a:lnTo>
                  <a:lnTo>
                    <a:pt x="143876" y="56441"/>
                  </a:lnTo>
                  <a:lnTo>
                    <a:pt x="150355" y="57277"/>
                  </a:lnTo>
                  <a:lnTo>
                    <a:pt x="156527" y="58267"/>
                  </a:lnTo>
                  <a:lnTo>
                    <a:pt x="160288" y="56162"/>
                  </a:lnTo>
                  <a:close/>
                </a:path>
                <a:path w="274320" h="271779">
                  <a:moveTo>
                    <a:pt x="139242" y="29133"/>
                  </a:moveTo>
                  <a:lnTo>
                    <a:pt x="134797" y="29133"/>
                  </a:lnTo>
                  <a:lnTo>
                    <a:pt x="130606" y="29375"/>
                  </a:lnTo>
                  <a:lnTo>
                    <a:pt x="143687" y="29375"/>
                  </a:lnTo>
                  <a:lnTo>
                    <a:pt x="139242" y="29133"/>
                  </a:lnTo>
                  <a:close/>
                </a:path>
                <a:path w="274320" h="271779">
                  <a:moveTo>
                    <a:pt x="166649" y="0"/>
                  </a:moveTo>
                  <a:lnTo>
                    <a:pt x="162699" y="0"/>
                  </a:lnTo>
                  <a:lnTo>
                    <a:pt x="156273" y="2959"/>
                  </a:lnTo>
                  <a:lnTo>
                    <a:pt x="153568" y="5435"/>
                  </a:lnTo>
                  <a:lnTo>
                    <a:pt x="152082" y="8890"/>
                  </a:lnTo>
                  <a:lnTo>
                    <a:pt x="143687" y="29375"/>
                  </a:lnTo>
                  <a:lnTo>
                    <a:pt x="218567" y="29375"/>
                  </a:lnTo>
                  <a:lnTo>
                    <a:pt x="218986" y="28397"/>
                  </a:lnTo>
                  <a:lnTo>
                    <a:pt x="215531" y="20485"/>
                  </a:lnTo>
                  <a:lnTo>
                    <a:pt x="208622" y="17526"/>
                  </a:lnTo>
                  <a:lnTo>
                    <a:pt x="169862" y="1485"/>
                  </a:lnTo>
                  <a:lnTo>
                    <a:pt x="166649" y="0"/>
                  </a:lnTo>
                  <a:close/>
                </a:path>
              </a:pathLst>
            </a:custGeom>
            <a:solidFill>
              <a:srgbClr val="5151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10034" y="3302990"/>
              <a:ext cx="108658" cy="108508"/>
            </a:xfrm>
            <a:prstGeom prst="rect">
              <a:avLst/>
            </a:prstGeom>
          </p:spPr>
        </p:pic>
      </p:grpSp>
      <p:sp>
        <p:nvSpPr>
          <p:cNvPr id="37" name="object 37"/>
          <p:cNvSpPr/>
          <p:nvPr/>
        </p:nvSpPr>
        <p:spPr>
          <a:xfrm>
            <a:off x="4229100" y="4563008"/>
            <a:ext cx="155575" cy="40640"/>
          </a:xfrm>
          <a:custGeom>
            <a:avLst/>
            <a:gdLst/>
            <a:ahLst/>
            <a:cxnLst/>
            <a:rect l="l" t="t" r="r" b="b"/>
            <a:pathLst>
              <a:path w="155575" h="40639">
                <a:moveTo>
                  <a:pt x="139255" y="0"/>
                </a:moveTo>
                <a:lnTo>
                  <a:pt x="16255" y="0"/>
                </a:lnTo>
                <a:lnTo>
                  <a:pt x="9928" y="1591"/>
                </a:lnTo>
                <a:lnTo>
                  <a:pt x="4760" y="5930"/>
                </a:lnTo>
                <a:lnTo>
                  <a:pt x="1277" y="12365"/>
                </a:lnTo>
                <a:lnTo>
                  <a:pt x="0" y="20243"/>
                </a:lnTo>
                <a:lnTo>
                  <a:pt x="1277" y="28129"/>
                </a:lnTo>
                <a:lnTo>
                  <a:pt x="4760" y="34567"/>
                </a:lnTo>
                <a:lnTo>
                  <a:pt x="9928" y="38908"/>
                </a:lnTo>
                <a:lnTo>
                  <a:pt x="16255" y="40500"/>
                </a:lnTo>
                <a:lnTo>
                  <a:pt x="139255" y="40500"/>
                </a:lnTo>
                <a:lnTo>
                  <a:pt x="145583" y="38908"/>
                </a:lnTo>
                <a:lnTo>
                  <a:pt x="150750" y="34567"/>
                </a:lnTo>
                <a:lnTo>
                  <a:pt x="154234" y="28129"/>
                </a:lnTo>
                <a:lnTo>
                  <a:pt x="155511" y="20243"/>
                </a:lnTo>
                <a:lnTo>
                  <a:pt x="154234" y="12365"/>
                </a:lnTo>
                <a:lnTo>
                  <a:pt x="150750" y="5930"/>
                </a:lnTo>
                <a:lnTo>
                  <a:pt x="145583" y="1591"/>
                </a:lnTo>
                <a:lnTo>
                  <a:pt x="139255" y="0"/>
                </a:lnTo>
                <a:close/>
              </a:path>
            </a:pathLst>
          </a:custGeom>
          <a:solidFill>
            <a:srgbClr val="DE29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29100" y="5002199"/>
            <a:ext cx="155575" cy="40640"/>
          </a:xfrm>
          <a:custGeom>
            <a:avLst/>
            <a:gdLst/>
            <a:ahLst/>
            <a:cxnLst/>
            <a:rect l="l" t="t" r="r" b="b"/>
            <a:pathLst>
              <a:path w="155575" h="40639">
                <a:moveTo>
                  <a:pt x="139255" y="0"/>
                </a:moveTo>
                <a:lnTo>
                  <a:pt x="16255" y="0"/>
                </a:lnTo>
                <a:lnTo>
                  <a:pt x="9928" y="1591"/>
                </a:lnTo>
                <a:lnTo>
                  <a:pt x="4760" y="5930"/>
                </a:lnTo>
                <a:lnTo>
                  <a:pt x="1277" y="12365"/>
                </a:lnTo>
                <a:lnTo>
                  <a:pt x="0" y="20243"/>
                </a:lnTo>
                <a:lnTo>
                  <a:pt x="1277" y="28129"/>
                </a:lnTo>
                <a:lnTo>
                  <a:pt x="4760" y="34567"/>
                </a:lnTo>
                <a:lnTo>
                  <a:pt x="9928" y="38908"/>
                </a:lnTo>
                <a:lnTo>
                  <a:pt x="16255" y="40500"/>
                </a:lnTo>
                <a:lnTo>
                  <a:pt x="139255" y="40500"/>
                </a:lnTo>
                <a:lnTo>
                  <a:pt x="145583" y="38908"/>
                </a:lnTo>
                <a:lnTo>
                  <a:pt x="150750" y="34567"/>
                </a:lnTo>
                <a:lnTo>
                  <a:pt x="154234" y="28129"/>
                </a:lnTo>
                <a:lnTo>
                  <a:pt x="155511" y="20243"/>
                </a:lnTo>
                <a:lnTo>
                  <a:pt x="154234" y="12365"/>
                </a:lnTo>
                <a:lnTo>
                  <a:pt x="150750" y="5930"/>
                </a:lnTo>
                <a:lnTo>
                  <a:pt x="145583" y="1591"/>
                </a:lnTo>
                <a:lnTo>
                  <a:pt x="139255" y="0"/>
                </a:lnTo>
                <a:close/>
              </a:path>
            </a:pathLst>
          </a:custGeom>
          <a:solidFill>
            <a:srgbClr val="DE29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29100" y="5304599"/>
            <a:ext cx="155575" cy="40640"/>
          </a:xfrm>
          <a:custGeom>
            <a:avLst/>
            <a:gdLst/>
            <a:ahLst/>
            <a:cxnLst/>
            <a:rect l="l" t="t" r="r" b="b"/>
            <a:pathLst>
              <a:path w="155575" h="40639">
                <a:moveTo>
                  <a:pt x="139255" y="0"/>
                </a:moveTo>
                <a:lnTo>
                  <a:pt x="16255" y="0"/>
                </a:lnTo>
                <a:lnTo>
                  <a:pt x="9928" y="1591"/>
                </a:lnTo>
                <a:lnTo>
                  <a:pt x="4760" y="5930"/>
                </a:lnTo>
                <a:lnTo>
                  <a:pt x="1277" y="12365"/>
                </a:lnTo>
                <a:lnTo>
                  <a:pt x="0" y="20243"/>
                </a:lnTo>
                <a:lnTo>
                  <a:pt x="1277" y="28129"/>
                </a:lnTo>
                <a:lnTo>
                  <a:pt x="4760" y="34567"/>
                </a:lnTo>
                <a:lnTo>
                  <a:pt x="9928" y="38908"/>
                </a:lnTo>
                <a:lnTo>
                  <a:pt x="16255" y="40500"/>
                </a:lnTo>
                <a:lnTo>
                  <a:pt x="139255" y="40500"/>
                </a:lnTo>
                <a:lnTo>
                  <a:pt x="145583" y="38908"/>
                </a:lnTo>
                <a:lnTo>
                  <a:pt x="150750" y="34567"/>
                </a:lnTo>
                <a:lnTo>
                  <a:pt x="154234" y="28129"/>
                </a:lnTo>
                <a:lnTo>
                  <a:pt x="155511" y="20243"/>
                </a:lnTo>
                <a:lnTo>
                  <a:pt x="154234" y="12365"/>
                </a:lnTo>
                <a:lnTo>
                  <a:pt x="150750" y="5930"/>
                </a:lnTo>
                <a:lnTo>
                  <a:pt x="145583" y="1591"/>
                </a:lnTo>
                <a:lnTo>
                  <a:pt x="139255" y="0"/>
                </a:lnTo>
                <a:close/>
              </a:path>
            </a:pathLst>
          </a:custGeom>
          <a:solidFill>
            <a:srgbClr val="DE29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229100" y="5723559"/>
            <a:ext cx="155575" cy="40640"/>
          </a:xfrm>
          <a:custGeom>
            <a:avLst/>
            <a:gdLst/>
            <a:ahLst/>
            <a:cxnLst/>
            <a:rect l="l" t="t" r="r" b="b"/>
            <a:pathLst>
              <a:path w="155575" h="40639">
                <a:moveTo>
                  <a:pt x="139255" y="0"/>
                </a:moveTo>
                <a:lnTo>
                  <a:pt x="16255" y="0"/>
                </a:lnTo>
                <a:lnTo>
                  <a:pt x="9928" y="1591"/>
                </a:lnTo>
                <a:lnTo>
                  <a:pt x="4760" y="5930"/>
                </a:lnTo>
                <a:lnTo>
                  <a:pt x="1277" y="12365"/>
                </a:lnTo>
                <a:lnTo>
                  <a:pt x="0" y="20243"/>
                </a:lnTo>
                <a:lnTo>
                  <a:pt x="1277" y="28129"/>
                </a:lnTo>
                <a:lnTo>
                  <a:pt x="4760" y="34567"/>
                </a:lnTo>
                <a:lnTo>
                  <a:pt x="9928" y="38908"/>
                </a:lnTo>
                <a:lnTo>
                  <a:pt x="16255" y="40500"/>
                </a:lnTo>
                <a:lnTo>
                  <a:pt x="139255" y="40500"/>
                </a:lnTo>
                <a:lnTo>
                  <a:pt x="145583" y="38908"/>
                </a:lnTo>
                <a:lnTo>
                  <a:pt x="150750" y="34567"/>
                </a:lnTo>
                <a:lnTo>
                  <a:pt x="154234" y="28129"/>
                </a:lnTo>
                <a:lnTo>
                  <a:pt x="155511" y="20243"/>
                </a:lnTo>
                <a:lnTo>
                  <a:pt x="154234" y="12365"/>
                </a:lnTo>
                <a:lnTo>
                  <a:pt x="150750" y="5930"/>
                </a:lnTo>
                <a:lnTo>
                  <a:pt x="145583" y="1591"/>
                </a:lnTo>
                <a:lnTo>
                  <a:pt x="139255" y="0"/>
                </a:lnTo>
                <a:close/>
              </a:path>
            </a:pathLst>
          </a:custGeom>
          <a:solidFill>
            <a:srgbClr val="DE29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496752" y="4493374"/>
            <a:ext cx="204851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950" b="1" dirty="0" err="1">
                <a:solidFill>
                  <a:srgbClr val="4B4B4B"/>
                </a:solidFill>
                <a:latin typeface="Roboto"/>
                <a:cs typeface="Roboto"/>
              </a:rPr>
              <a:t>Kontinuirano</a:t>
            </a:r>
            <a:r>
              <a:rPr lang="en-GB" sz="950" b="1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950" b="1" dirty="0" err="1">
                <a:solidFill>
                  <a:srgbClr val="4B4B4B"/>
                </a:solidFill>
                <a:latin typeface="Roboto"/>
                <a:cs typeface="Roboto"/>
              </a:rPr>
              <a:t>pratite</a:t>
            </a:r>
            <a:r>
              <a:rPr lang="en-GB" sz="950" b="1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950" b="1" dirty="0" err="1">
                <a:solidFill>
                  <a:srgbClr val="4B4B4B"/>
                </a:solidFill>
                <a:latin typeface="Roboto"/>
                <a:cs typeface="Roboto"/>
              </a:rPr>
              <a:t>temperaturu</a:t>
            </a:r>
            <a:r>
              <a:rPr lang="en-GB" sz="950" b="1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950" b="1" dirty="0" err="1">
                <a:solidFill>
                  <a:srgbClr val="4B4B4B"/>
                </a:solidFill>
                <a:latin typeface="Roboto"/>
                <a:cs typeface="Roboto"/>
              </a:rPr>
              <a:t>električn</a:t>
            </a:r>
            <a:r>
              <a:rPr lang="sr-Latn-RS" sz="950" b="1" dirty="0">
                <a:solidFill>
                  <a:srgbClr val="4B4B4B"/>
                </a:solidFill>
                <a:latin typeface="Roboto"/>
                <a:cs typeface="Roboto"/>
              </a:rPr>
              <a:t>e opreme</a:t>
            </a:r>
            <a:endParaRPr sz="950" dirty="0">
              <a:latin typeface="Roboto"/>
              <a:cs typeface="Roboto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496752" y="4927714"/>
            <a:ext cx="2073275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950" b="1" spc="-10" dirty="0">
                <a:solidFill>
                  <a:srgbClr val="4B4B4B"/>
                </a:solidFill>
                <a:latin typeface="Roboto"/>
                <a:cs typeface="Roboto"/>
              </a:rPr>
              <a:t>Pristupite osnovnim podacima o stanju </a:t>
            </a:r>
            <a:r>
              <a:rPr lang="sr-Latn-RS" sz="950" b="1" spc="-10" dirty="0">
                <a:solidFill>
                  <a:srgbClr val="4B4B4B"/>
                </a:solidFill>
                <a:latin typeface="Roboto"/>
                <a:cs typeface="Roboto"/>
              </a:rPr>
              <a:t>opreme</a:t>
            </a:r>
            <a:endParaRPr sz="950" dirty="0">
              <a:latin typeface="Roboto"/>
              <a:cs typeface="Roboto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496752" y="5217274"/>
            <a:ext cx="2136140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l-PL" sz="950" b="1" dirty="0">
                <a:solidFill>
                  <a:srgbClr val="4B4B4B"/>
                </a:solidFill>
                <a:latin typeface="Roboto"/>
                <a:cs typeface="Roboto"/>
              </a:rPr>
              <a:t>Koristite podatke u analitičkim tablama za kontinuirano poboljšanje</a:t>
            </a:r>
            <a:endParaRPr sz="950" dirty="0">
              <a:latin typeface="Roboto"/>
              <a:cs typeface="Roboto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496752" y="5651614"/>
            <a:ext cx="201358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>
              <a:lnSpc>
                <a:spcPct val="100000"/>
              </a:lnSpc>
              <a:spcBef>
                <a:spcPts val="100"/>
              </a:spcBef>
            </a:pPr>
            <a:r>
              <a:rPr lang="en-GB" sz="950" b="1" dirty="0" err="1">
                <a:solidFill>
                  <a:srgbClr val="4B4B4B"/>
                </a:solidFill>
                <a:latin typeface="Roboto"/>
                <a:cs typeface="Roboto"/>
              </a:rPr>
              <a:t>Upravljajte</a:t>
            </a:r>
            <a:r>
              <a:rPr lang="en-GB" sz="950" b="1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950" b="1" dirty="0" err="1">
                <a:solidFill>
                  <a:srgbClr val="4B4B4B"/>
                </a:solidFill>
                <a:latin typeface="Roboto"/>
                <a:cs typeface="Roboto"/>
              </a:rPr>
              <a:t>rizicima</a:t>
            </a:r>
            <a:r>
              <a:rPr lang="en-GB" sz="950" b="1" dirty="0">
                <a:solidFill>
                  <a:srgbClr val="4B4B4B"/>
                </a:solidFill>
                <a:latin typeface="Roboto"/>
                <a:cs typeface="Roboto"/>
              </a:rPr>
              <a:t>, </a:t>
            </a:r>
            <a:r>
              <a:rPr lang="en-GB" sz="950" b="1" dirty="0" err="1">
                <a:solidFill>
                  <a:srgbClr val="4B4B4B"/>
                </a:solidFill>
                <a:latin typeface="Roboto"/>
                <a:cs typeface="Roboto"/>
              </a:rPr>
              <a:t>smanjite</a:t>
            </a:r>
            <a:r>
              <a:rPr lang="en-GB" sz="950" b="1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950" b="1" dirty="0" err="1">
                <a:solidFill>
                  <a:srgbClr val="4B4B4B"/>
                </a:solidFill>
                <a:latin typeface="Roboto"/>
                <a:cs typeface="Roboto"/>
              </a:rPr>
              <a:t>troškove</a:t>
            </a:r>
            <a:r>
              <a:rPr lang="en-GB" sz="950" b="1" dirty="0">
                <a:solidFill>
                  <a:srgbClr val="4B4B4B"/>
                </a:solidFill>
                <a:latin typeface="Roboto"/>
                <a:cs typeface="Roboto"/>
              </a:rPr>
              <a:t>, </a:t>
            </a:r>
            <a:r>
              <a:rPr lang="en-GB" sz="950" b="1" dirty="0" err="1">
                <a:solidFill>
                  <a:srgbClr val="4B4B4B"/>
                </a:solidFill>
                <a:latin typeface="Roboto"/>
                <a:cs typeface="Roboto"/>
              </a:rPr>
              <a:t>poboljšajte</a:t>
            </a:r>
            <a:r>
              <a:rPr lang="en-GB" sz="950" b="1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950" b="1" dirty="0" err="1">
                <a:solidFill>
                  <a:srgbClr val="4B4B4B"/>
                </a:solidFill>
                <a:latin typeface="Roboto"/>
                <a:cs typeface="Roboto"/>
              </a:rPr>
              <a:t>performanse</a:t>
            </a:r>
            <a:endParaRPr sz="950" dirty="0">
              <a:latin typeface="Roboto"/>
              <a:cs typeface="Roboto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531100" y="3702900"/>
            <a:ext cx="2337900" cy="6488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 err="1">
                <a:solidFill>
                  <a:srgbClr val="DE291F"/>
                </a:solidFill>
                <a:latin typeface="Roboto Black"/>
                <a:cs typeface="Roboto Black"/>
              </a:rPr>
              <a:t>Finan</a:t>
            </a:r>
            <a:r>
              <a:rPr lang="sr-Latn-RS" sz="2000" b="1" spc="-10" dirty="0">
                <a:solidFill>
                  <a:srgbClr val="DE291F"/>
                </a:solidFill>
                <a:latin typeface="Roboto Black"/>
                <a:cs typeface="Roboto Black"/>
              </a:rPr>
              <a:t>sije</a:t>
            </a:r>
            <a:endParaRPr sz="2000" dirty="0">
              <a:latin typeface="Roboto Black"/>
              <a:cs typeface="Roboto Black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lang="en-GB" sz="1050" dirty="0" err="1">
                <a:solidFill>
                  <a:srgbClr val="4B4B4B"/>
                </a:solidFill>
                <a:latin typeface="Roboto"/>
                <a:cs typeface="Roboto"/>
              </a:rPr>
              <a:t>Povećajte</a:t>
            </a:r>
            <a:r>
              <a:rPr lang="en-GB" sz="1050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1050" dirty="0" err="1">
                <a:solidFill>
                  <a:srgbClr val="4B4B4B"/>
                </a:solidFill>
                <a:latin typeface="Roboto"/>
                <a:cs typeface="Roboto"/>
              </a:rPr>
              <a:t>povraćaj</a:t>
            </a:r>
            <a:r>
              <a:rPr lang="en-GB" sz="1050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1050" dirty="0" err="1">
                <a:solidFill>
                  <a:srgbClr val="4B4B4B"/>
                </a:solidFill>
                <a:latin typeface="Roboto"/>
                <a:cs typeface="Roboto"/>
              </a:rPr>
              <a:t>ulaganja</a:t>
            </a:r>
            <a:r>
              <a:rPr lang="en-GB" sz="1050" dirty="0">
                <a:solidFill>
                  <a:srgbClr val="4B4B4B"/>
                </a:solidFill>
                <a:latin typeface="Roboto"/>
                <a:cs typeface="Roboto"/>
              </a:rPr>
              <a:t> u </a:t>
            </a:r>
            <a:r>
              <a:rPr lang="en-GB" sz="1050" dirty="0" err="1">
                <a:solidFill>
                  <a:srgbClr val="4B4B4B"/>
                </a:solidFill>
                <a:latin typeface="Roboto"/>
                <a:cs typeface="Roboto"/>
              </a:rPr>
              <a:t>sredstva</a:t>
            </a:r>
            <a:endParaRPr sz="1050" dirty="0">
              <a:latin typeface="Roboto"/>
              <a:cs typeface="Roboto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9370446" y="3009079"/>
            <a:ext cx="622935" cy="678815"/>
            <a:chOff x="9370446" y="3009079"/>
            <a:chExt cx="622935" cy="678815"/>
          </a:xfrm>
        </p:grpSpPr>
        <p:sp>
          <p:nvSpPr>
            <p:cNvPr id="47" name="object 47"/>
            <p:cNvSpPr/>
            <p:nvPr/>
          </p:nvSpPr>
          <p:spPr>
            <a:xfrm>
              <a:off x="9370441" y="3009087"/>
              <a:ext cx="622935" cy="678815"/>
            </a:xfrm>
            <a:custGeom>
              <a:avLst/>
              <a:gdLst/>
              <a:ahLst/>
              <a:cxnLst/>
              <a:rect l="l" t="t" r="r" b="b"/>
              <a:pathLst>
                <a:path w="622934" h="678814">
                  <a:moveTo>
                    <a:pt x="507022" y="349237"/>
                  </a:moveTo>
                  <a:lnTo>
                    <a:pt x="497827" y="307835"/>
                  </a:lnTo>
                  <a:lnTo>
                    <a:pt x="479425" y="268897"/>
                  </a:lnTo>
                  <a:lnTo>
                    <a:pt x="451827" y="234086"/>
                  </a:lnTo>
                  <a:lnTo>
                    <a:pt x="389343" y="192227"/>
                  </a:lnTo>
                  <a:lnTo>
                    <a:pt x="315556" y="177647"/>
                  </a:lnTo>
                  <a:lnTo>
                    <a:pt x="277660" y="181356"/>
                  </a:lnTo>
                  <a:lnTo>
                    <a:pt x="208699" y="209918"/>
                  </a:lnTo>
                  <a:lnTo>
                    <a:pt x="150901" y="270179"/>
                  </a:lnTo>
                  <a:lnTo>
                    <a:pt x="132372" y="310616"/>
                  </a:lnTo>
                  <a:lnTo>
                    <a:pt x="123685" y="353580"/>
                  </a:lnTo>
                  <a:lnTo>
                    <a:pt x="124853" y="397243"/>
                  </a:lnTo>
                  <a:lnTo>
                    <a:pt x="135851" y="439775"/>
                  </a:lnTo>
                  <a:lnTo>
                    <a:pt x="156692" y="479361"/>
                  </a:lnTo>
                  <a:lnTo>
                    <a:pt x="133743" y="477774"/>
                  </a:lnTo>
                  <a:lnTo>
                    <a:pt x="126136" y="484517"/>
                  </a:lnTo>
                  <a:lnTo>
                    <a:pt x="124968" y="502158"/>
                  </a:lnTo>
                  <a:lnTo>
                    <a:pt x="131635" y="509778"/>
                  </a:lnTo>
                  <a:lnTo>
                    <a:pt x="192481" y="513778"/>
                  </a:lnTo>
                  <a:lnTo>
                    <a:pt x="196710" y="513778"/>
                  </a:lnTo>
                  <a:lnTo>
                    <a:pt x="200596" y="512127"/>
                  </a:lnTo>
                  <a:lnTo>
                    <a:pt x="206590" y="506691"/>
                  </a:lnTo>
                  <a:lnTo>
                    <a:pt x="208686" y="502805"/>
                  </a:lnTo>
                  <a:lnTo>
                    <a:pt x="212953" y="438594"/>
                  </a:lnTo>
                  <a:lnTo>
                    <a:pt x="206273" y="430974"/>
                  </a:lnTo>
                  <a:lnTo>
                    <a:pt x="188607" y="429729"/>
                  </a:lnTo>
                  <a:lnTo>
                    <a:pt x="181013" y="436473"/>
                  </a:lnTo>
                  <a:lnTo>
                    <a:pt x="179705" y="456120"/>
                  </a:lnTo>
                  <a:lnTo>
                    <a:pt x="161772" y="416737"/>
                  </a:lnTo>
                  <a:lnTo>
                    <a:pt x="155016" y="374688"/>
                  </a:lnTo>
                  <a:lnTo>
                    <a:pt x="159461" y="332384"/>
                  </a:lnTo>
                  <a:lnTo>
                    <a:pt x="175094" y="292252"/>
                  </a:lnTo>
                  <a:lnTo>
                    <a:pt x="201930" y="256717"/>
                  </a:lnTo>
                  <a:lnTo>
                    <a:pt x="254025" y="221818"/>
                  </a:lnTo>
                  <a:lnTo>
                    <a:pt x="315556" y="209651"/>
                  </a:lnTo>
                  <a:lnTo>
                    <a:pt x="347141" y="212750"/>
                  </a:lnTo>
                  <a:lnTo>
                    <a:pt x="404660" y="236575"/>
                  </a:lnTo>
                  <a:lnTo>
                    <a:pt x="459257" y="298411"/>
                  </a:lnTo>
                  <a:lnTo>
                    <a:pt x="474294" y="345744"/>
                  </a:lnTo>
                  <a:lnTo>
                    <a:pt x="474294" y="394970"/>
                  </a:lnTo>
                  <a:lnTo>
                    <a:pt x="459257" y="442302"/>
                  </a:lnTo>
                  <a:lnTo>
                    <a:pt x="429196" y="483984"/>
                  </a:lnTo>
                  <a:lnTo>
                    <a:pt x="425665" y="489280"/>
                  </a:lnTo>
                  <a:lnTo>
                    <a:pt x="424497" y="495300"/>
                  </a:lnTo>
                  <a:lnTo>
                    <a:pt x="425665" y="501332"/>
                  </a:lnTo>
                  <a:lnTo>
                    <a:pt x="429196" y="506615"/>
                  </a:lnTo>
                  <a:lnTo>
                    <a:pt x="432320" y="509739"/>
                  </a:lnTo>
                  <a:lnTo>
                    <a:pt x="436410" y="511302"/>
                  </a:lnTo>
                  <a:lnTo>
                    <a:pt x="444601" y="511302"/>
                  </a:lnTo>
                  <a:lnTo>
                    <a:pt x="479425" y="471817"/>
                  </a:lnTo>
                  <a:lnTo>
                    <a:pt x="497827" y="432879"/>
                  </a:lnTo>
                  <a:lnTo>
                    <a:pt x="507022" y="391477"/>
                  </a:lnTo>
                  <a:lnTo>
                    <a:pt x="507022" y="349237"/>
                  </a:lnTo>
                  <a:close/>
                </a:path>
                <a:path w="622934" h="678814">
                  <a:moveTo>
                    <a:pt x="622795" y="346938"/>
                  </a:moveTo>
                  <a:lnTo>
                    <a:pt x="616013" y="298691"/>
                  </a:lnTo>
                  <a:lnTo>
                    <a:pt x="601789" y="252310"/>
                  </a:lnTo>
                  <a:lnTo>
                    <a:pt x="580364" y="208546"/>
                  </a:lnTo>
                  <a:lnTo>
                    <a:pt x="551967" y="168084"/>
                  </a:lnTo>
                  <a:lnTo>
                    <a:pt x="513816" y="129222"/>
                  </a:lnTo>
                  <a:lnTo>
                    <a:pt x="470179" y="97993"/>
                  </a:lnTo>
                  <a:lnTo>
                    <a:pt x="421932" y="74853"/>
                  </a:lnTo>
                  <a:lnTo>
                    <a:pt x="369989" y="60274"/>
                  </a:lnTo>
                  <a:lnTo>
                    <a:pt x="408749" y="28270"/>
                  </a:lnTo>
                  <a:lnTo>
                    <a:pt x="412750" y="23342"/>
                  </a:lnTo>
                  <a:lnTo>
                    <a:pt x="414489" y="17449"/>
                  </a:lnTo>
                  <a:lnTo>
                    <a:pt x="413893" y="11341"/>
                  </a:lnTo>
                  <a:lnTo>
                    <a:pt x="410908" y="5727"/>
                  </a:lnTo>
                  <a:lnTo>
                    <a:pt x="405968" y="1739"/>
                  </a:lnTo>
                  <a:lnTo>
                    <a:pt x="400075" y="0"/>
                  </a:lnTo>
                  <a:lnTo>
                    <a:pt x="393966" y="596"/>
                  </a:lnTo>
                  <a:lnTo>
                    <a:pt x="388366" y="3581"/>
                  </a:lnTo>
                  <a:lnTo>
                    <a:pt x="318846" y="60972"/>
                  </a:lnTo>
                  <a:lnTo>
                    <a:pt x="316903" y="65151"/>
                  </a:lnTo>
                  <a:lnTo>
                    <a:pt x="316649" y="69443"/>
                  </a:lnTo>
                  <a:lnTo>
                    <a:pt x="316090" y="73710"/>
                  </a:lnTo>
                  <a:lnTo>
                    <a:pt x="317207" y="78181"/>
                  </a:lnTo>
                  <a:lnTo>
                    <a:pt x="377761" y="151536"/>
                  </a:lnTo>
                  <a:lnTo>
                    <a:pt x="382346" y="153517"/>
                  </a:lnTo>
                  <a:lnTo>
                    <a:pt x="390537" y="153517"/>
                  </a:lnTo>
                  <a:lnTo>
                    <a:pt x="394157" y="152311"/>
                  </a:lnTo>
                  <a:lnTo>
                    <a:pt x="397141" y="149847"/>
                  </a:lnTo>
                  <a:lnTo>
                    <a:pt x="401129" y="144919"/>
                  </a:lnTo>
                  <a:lnTo>
                    <a:pt x="402869" y="139039"/>
                  </a:lnTo>
                  <a:lnTo>
                    <a:pt x="402272" y="132930"/>
                  </a:lnTo>
                  <a:lnTo>
                    <a:pt x="399288" y="127317"/>
                  </a:lnTo>
                  <a:lnTo>
                    <a:pt x="371081" y="93154"/>
                  </a:lnTo>
                  <a:lnTo>
                    <a:pt x="415594" y="106743"/>
                  </a:lnTo>
                  <a:lnTo>
                    <a:pt x="456946" y="127406"/>
                  </a:lnTo>
                  <a:lnTo>
                    <a:pt x="494411" y="154774"/>
                  </a:lnTo>
                  <a:lnTo>
                    <a:pt x="527278" y="188468"/>
                  </a:lnTo>
                  <a:lnTo>
                    <a:pt x="558165" y="234340"/>
                  </a:lnTo>
                  <a:lnTo>
                    <a:pt x="579183" y="284607"/>
                  </a:lnTo>
                  <a:lnTo>
                    <a:pt x="589953" y="338010"/>
                  </a:lnTo>
                  <a:lnTo>
                    <a:pt x="590067" y="393306"/>
                  </a:lnTo>
                  <a:lnTo>
                    <a:pt x="579475" y="447586"/>
                  </a:lnTo>
                  <a:lnTo>
                    <a:pt x="558800" y="498005"/>
                  </a:lnTo>
                  <a:lnTo>
                    <a:pt x="528637" y="543382"/>
                  </a:lnTo>
                  <a:lnTo>
                    <a:pt x="489623" y="582561"/>
                  </a:lnTo>
                  <a:lnTo>
                    <a:pt x="443750" y="613460"/>
                  </a:lnTo>
                  <a:lnTo>
                    <a:pt x="393484" y="634479"/>
                  </a:lnTo>
                  <a:lnTo>
                    <a:pt x="340067" y="645236"/>
                  </a:lnTo>
                  <a:lnTo>
                    <a:pt x="284772" y="645350"/>
                  </a:lnTo>
                  <a:lnTo>
                    <a:pt x="230492" y="634771"/>
                  </a:lnTo>
                  <a:lnTo>
                    <a:pt x="180086" y="614083"/>
                  </a:lnTo>
                  <a:lnTo>
                    <a:pt x="134708" y="583933"/>
                  </a:lnTo>
                  <a:lnTo>
                    <a:pt x="95529" y="544906"/>
                  </a:lnTo>
                  <a:lnTo>
                    <a:pt x="64617" y="499046"/>
                  </a:lnTo>
                  <a:lnTo>
                    <a:pt x="43599" y="448779"/>
                  </a:lnTo>
                  <a:lnTo>
                    <a:pt x="32842" y="395363"/>
                  </a:lnTo>
                  <a:lnTo>
                    <a:pt x="32727" y="340055"/>
                  </a:lnTo>
                  <a:lnTo>
                    <a:pt x="33578" y="331254"/>
                  </a:lnTo>
                  <a:lnTo>
                    <a:pt x="27127" y="323443"/>
                  </a:lnTo>
                  <a:lnTo>
                    <a:pt x="9525" y="321767"/>
                  </a:lnTo>
                  <a:lnTo>
                    <a:pt x="1701" y="328218"/>
                  </a:lnTo>
                  <a:lnTo>
                    <a:pt x="863" y="337007"/>
                  </a:lnTo>
                  <a:lnTo>
                    <a:pt x="0" y="386435"/>
                  </a:lnTo>
                  <a:lnTo>
                    <a:pt x="6781" y="434695"/>
                  </a:lnTo>
                  <a:lnTo>
                    <a:pt x="21005" y="481076"/>
                  </a:lnTo>
                  <a:lnTo>
                    <a:pt x="42430" y="524840"/>
                  </a:lnTo>
                  <a:lnTo>
                    <a:pt x="70840" y="565289"/>
                  </a:lnTo>
                  <a:lnTo>
                    <a:pt x="105168" y="600849"/>
                  </a:lnTo>
                  <a:lnTo>
                    <a:pt x="144094" y="630161"/>
                  </a:lnTo>
                  <a:lnTo>
                    <a:pt x="186931" y="652907"/>
                  </a:lnTo>
                  <a:lnTo>
                    <a:pt x="233032" y="668705"/>
                  </a:lnTo>
                  <a:lnTo>
                    <a:pt x="281736" y="677214"/>
                  </a:lnTo>
                  <a:lnTo>
                    <a:pt x="311962" y="678662"/>
                  </a:lnTo>
                  <a:lnTo>
                    <a:pt x="365442" y="674065"/>
                  </a:lnTo>
                  <a:lnTo>
                    <a:pt x="416915" y="660425"/>
                  </a:lnTo>
                  <a:lnTo>
                    <a:pt x="465416" y="638060"/>
                  </a:lnTo>
                  <a:lnTo>
                    <a:pt x="510006" y="607250"/>
                  </a:lnTo>
                  <a:lnTo>
                    <a:pt x="545553" y="572909"/>
                  </a:lnTo>
                  <a:lnTo>
                    <a:pt x="574878" y="533996"/>
                  </a:lnTo>
                  <a:lnTo>
                    <a:pt x="597611" y="491147"/>
                  </a:lnTo>
                  <a:lnTo>
                    <a:pt x="613422" y="445046"/>
                  </a:lnTo>
                  <a:lnTo>
                    <a:pt x="621944" y="396354"/>
                  </a:lnTo>
                  <a:lnTo>
                    <a:pt x="622795" y="346938"/>
                  </a:lnTo>
                  <a:close/>
                </a:path>
              </a:pathLst>
            </a:custGeom>
            <a:solidFill>
              <a:srgbClr val="4C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34270" y="3270758"/>
              <a:ext cx="103403" cy="199351"/>
            </a:xfrm>
            <a:prstGeom prst="rect">
              <a:avLst/>
            </a:prstGeom>
          </p:spPr>
        </p:pic>
      </p:grpSp>
      <p:sp>
        <p:nvSpPr>
          <p:cNvPr id="49" name="object 49"/>
          <p:cNvSpPr/>
          <p:nvPr/>
        </p:nvSpPr>
        <p:spPr>
          <a:xfrm>
            <a:off x="7543800" y="4563008"/>
            <a:ext cx="149860" cy="40640"/>
          </a:xfrm>
          <a:custGeom>
            <a:avLst/>
            <a:gdLst/>
            <a:ahLst/>
            <a:cxnLst/>
            <a:rect l="l" t="t" r="r" b="b"/>
            <a:pathLst>
              <a:path w="149859" h="40639">
                <a:moveTo>
                  <a:pt x="133794" y="0"/>
                </a:moveTo>
                <a:lnTo>
                  <a:pt x="15621" y="0"/>
                </a:lnTo>
                <a:lnTo>
                  <a:pt x="9542" y="1591"/>
                </a:lnTo>
                <a:lnTo>
                  <a:pt x="4576" y="5930"/>
                </a:lnTo>
                <a:lnTo>
                  <a:pt x="1228" y="12365"/>
                </a:lnTo>
                <a:lnTo>
                  <a:pt x="0" y="20243"/>
                </a:lnTo>
                <a:lnTo>
                  <a:pt x="1228" y="28129"/>
                </a:lnTo>
                <a:lnTo>
                  <a:pt x="4576" y="34567"/>
                </a:lnTo>
                <a:lnTo>
                  <a:pt x="9542" y="38908"/>
                </a:lnTo>
                <a:lnTo>
                  <a:pt x="15621" y="40500"/>
                </a:lnTo>
                <a:lnTo>
                  <a:pt x="133794" y="40500"/>
                </a:lnTo>
                <a:lnTo>
                  <a:pt x="139873" y="38908"/>
                </a:lnTo>
                <a:lnTo>
                  <a:pt x="144838" y="34567"/>
                </a:lnTo>
                <a:lnTo>
                  <a:pt x="148187" y="28129"/>
                </a:lnTo>
                <a:lnTo>
                  <a:pt x="149415" y="20243"/>
                </a:lnTo>
                <a:lnTo>
                  <a:pt x="148187" y="12365"/>
                </a:lnTo>
                <a:lnTo>
                  <a:pt x="144838" y="5930"/>
                </a:lnTo>
                <a:lnTo>
                  <a:pt x="139873" y="1591"/>
                </a:lnTo>
                <a:lnTo>
                  <a:pt x="133794" y="0"/>
                </a:lnTo>
                <a:close/>
              </a:path>
            </a:pathLst>
          </a:custGeom>
          <a:solidFill>
            <a:srgbClr val="DE29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543800" y="5011204"/>
            <a:ext cx="149860" cy="40640"/>
          </a:xfrm>
          <a:custGeom>
            <a:avLst/>
            <a:gdLst/>
            <a:ahLst/>
            <a:cxnLst/>
            <a:rect l="l" t="t" r="r" b="b"/>
            <a:pathLst>
              <a:path w="149859" h="40639">
                <a:moveTo>
                  <a:pt x="133794" y="0"/>
                </a:moveTo>
                <a:lnTo>
                  <a:pt x="15621" y="0"/>
                </a:lnTo>
                <a:lnTo>
                  <a:pt x="9542" y="1591"/>
                </a:lnTo>
                <a:lnTo>
                  <a:pt x="4576" y="5930"/>
                </a:lnTo>
                <a:lnTo>
                  <a:pt x="1228" y="12365"/>
                </a:lnTo>
                <a:lnTo>
                  <a:pt x="0" y="20243"/>
                </a:lnTo>
                <a:lnTo>
                  <a:pt x="1228" y="28129"/>
                </a:lnTo>
                <a:lnTo>
                  <a:pt x="4576" y="34567"/>
                </a:lnTo>
                <a:lnTo>
                  <a:pt x="9542" y="38908"/>
                </a:lnTo>
                <a:lnTo>
                  <a:pt x="15621" y="40500"/>
                </a:lnTo>
                <a:lnTo>
                  <a:pt x="133794" y="40500"/>
                </a:lnTo>
                <a:lnTo>
                  <a:pt x="139873" y="38908"/>
                </a:lnTo>
                <a:lnTo>
                  <a:pt x="144838" y="34567"/>
                </a:lnTo>
                <a:lnTo>
                  <a:pt x="148187" y="28129"/>
                </a:lnTo>
                <a:lnTo>
                  <a:pt x="149415" y="20243"/>
                </a:lnTo>
                <a:lnTo>
                  <a:pt x="148187" y="12365"/>
                </a:lnTo>
                <a:lnTo>
                  <a:pt x="144838" y="5930"/>
                </a:lnTo>
                <a:lnTo>
                  <a:pt x="139873" y="1591"/>
                </a:lnTo>
                <a:lnTo>
                  <a:pt x="133794" y="0"/>
                </a:lnTo>
                <a:close/>
              </a:path>
            </a:pathLst>
          </a:custGeom>
          <a:solidFill>
            <a:srgbClr val="DE29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543800" y="5301005"/>
            <a:ext cx="149860" cy="40640"/>
          </a:xfrm>
          <a:custGeom>
            <a:avLst/>
            <a:gdLst/>
            <a:ahLst/>
            <a:cxnLst/>
            <a:rect l="l" t="t" r="r" b="b"/>
            <a:pathLst>
              <a:path w="149859" h="40639">
                <a:moveTo>
                  <a:pt x="133794" y="0"/>
                </a:moveTo>
                <a:lnTo>
                  <a:pt x="15621" y="0"/>
                </a:lnTo>
                <a:lnTo>
                  <a:pt x="9542" y="1591"/>
                </a:lnTo>
                <a:lnTo>
                  <a:pt x="4576" y="5930"/>
                </a:lnTo>
                <a:lnTo>
                  <a:pt x="1228" y="12365"/>
                </a:lnTo>
                <a:lnTo>
                  <a:pt x="0" y="20243"/>
                </a:lnTo>
                <a:lnTo>
                  <a:pt x="1228" y="28129"/>
                </a:lnTo>
                <a:lnTo>
                  <a:pt x="4576" y="34567"/>
                </a:lnTo>
                <a:lnTo>
                  <a:pt x="9542" y="38908"/>
                </a:lnTo>
                <a:lnTo>
                  <a:pt x="15621" y="40500"/>
                </a:lnTo>
                <a:lnTo>
                  <a:pt x="133794" y="40500"/>
                </a:lnTo>
                <a:lnTo>
                  <a:pt x="139873" y="38908"/>
                </a:lnTo>
                <a:lnTo>
                  <a:pt x="144838" y="34567"/>
                </a:lnTo>
                <a:lnTo>
                  <a:pt x="148187" y="28129"/>
                </a:lnTo>
                <a:lnTo>
                  <a:pt x="149415" y="20243"/>
                </a:lnTo>
                <a:lnTo>
                  <a:pt x="148187" y="12365"/>
                </a:lnTo>
                <a:lnTo>
                  <a:pt x="144838" y="5930"/>
                </a:lnTo>
                <a:lnTo>
                  <a:pt x="139873" y="1591"/>
                </a:lnTo>
                <a:lnTo>
                  <a:pt x="133794" y="0"/>
                </a:lnTo>
                <a:close/>
              </a:path>
            </a:pathLst>
          </a:custGeom>
          <a:solidFill>
            <a:srgbClr val="DE29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543800" y="5728957"/>
            <a:ext cx="149860" cy="40640"/>
          </a:xfrm>
          <a:custGeom>
            <a:avLst/>
            <a:gdLst/>
            <a:ahLst/>
            <a:cxnLst/>
            <a:rect l="l" t="t" r="r" b="b"/>
            <a:pathLst>
              <a:path w="149859" h="40639">
                <a:moveTo>
                  <a:pt x="133794" y="0"/>
                </a:moveTo>
                <a:lnTo>
                  <a:pt x="15621" y="0"/>
                </a:lnTo>
                <a:lnTo>
                  <a:pt x="9542" y="1591"/>
                </a:lnTo>
                <a:lnTo>
                  <a:pt x="4576" y="5930"/>
                </a:lnTo>
                <a:lnTo>
                  <a:pt x="1228" y="12365"/>
                </a:lnTo>
                <a:lnTo>
                  <a:pt x="0" y="20243"/>
                </a:lnTo>
                <a:lnTo>
                  <a:pt x="1228" y="28129"/>
                </a:lnTo>
                <a:lnTo>
                  <a:pt x="4576" y="34567"/>
                </a:lnTo>
                <a:lnTo>
                  <a:pt x="9542" y="38908"/>
                </a:lnTo>
                <a:lnTo>
                  <a:pt x="15621" y="40500"/>
                </a:lnTo>
                <a:lnTo>
                  <a:pt x="133794" y="40500"/>
                </a:lnTo>
                <a:lnTo>
                  <a:pt x="139873" y="38908"/>
                </a:lnTo>
                <a:lnTo>
                  <a:pt x="144838" y="34567"/>
                </a:lnTo>
                <a:lnTo>
                  <a:pt x="148187" y="28129"/>
                </a:lnTo>
                <a:lnTo>
                  <a:pt x="149415" y="20243"/>
                </a:lnTo>
                <a:lnTo>
                  <a:pt x="148187" y="12365"/>
                </a:lnTo>
                <a:lnTo>
                  <a:pt x="144838" y="5930"/>
                </a:lnTo>
                <a:lnTo>
                  <a:pt x="139873" y="1591"/>
                </a:lnTo>
                <a:lnTo>
                  <a:pt x="133794" y="0"/>
                </a:lnTo>
                <a:close/>
              </a:path>
            </a:pathLst>
          </a:custGeom>
          <a:solidFill>
            <a:srgbClr val="DE29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838223" y="4493374"/>
            <a:ext cx="1819910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sr-Latn-RS" sz="950" dirty="0">
                <a:latin typeface="Roboto"/>
                <a:cs typeface="Roboto"/>
              </a:rPr>
              <a:t>Dodantno osiguranje vaše investicije u električnu opremu</a:t>
            </a:r>
            <a:endParaRPr sz="950" dirty="0">
              <a:latin typeface="Roboto"/>
              <a:cs typeface="Roboto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20"/>
              </a:spcBef>
            </a:pPr>
            <a:r>
              <a:rPr dirty="0"/>
              <a:t>Power</a:t>
            </a:r>
            <a:r>
              <a:rPr spc="-30" dirty="0"/>
              <a:t> </a:t>
            </a:r>
            <a:r>
              <a:rPr dirty="0"/>
              <a:t>On.</a:t>
            </a:r>
            <a:r>
              <a:rPr spc="-30" dirty="0"/>
              <a:t> </a:t>
            </a:r>
            <a:r>
              <a:rPr dirty="0"/>
              <a:t>Peace</a:t>
            </a:r>
            <a:r>
              <a:rPr spc="-3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-20" dirty="0"/>
              <a:t>Mind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7838223" y="4927714"/>
            <a:ext cx="2106295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950" b="1" dirty="0">
                <a:solidFill>
                  <a:srgbClr val="4B4B4B"/>
                </a:solidFill>
                <a:latin typeface="Roboto"/>
                <a:cs typeface="Roboto"/>
              </a:rPr>
              <a:t>Dobijte rano upozorenje o nestanku električne energije</a:t>
            </a:r>
            <a:endParaRPr sz="950" dirty="0">
              <a:latin typeface="Roboto"/>
              <a:cs typeface="Roboto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838223" y="5217274"/>
            <a:ext cx="2206625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sr-Latn-RS" sz="950" b="1" dirty="0">
                <a:solidFill>
                  <a:srgbClr val="4B4B4B"/>
                </a:solidFill>
                <a:latin typeface="Roboto"/>
                <a:cs typeface="Roboto"/>
              </a:rPr>
              <a:t>Smanjite potrebu za skupim intervencijama na opremi</a:t>
            </a:r>
            <a:endParaRPr sz="950" dirty="0">
              <a:latin typeface="Roboto"/>
              <a:cs typeface="Roboto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838223" y="5651614"/>
            <a:ext cx="2124710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950" b="1" spc="-10" dirty="0" err="1">
                <a:solidFill>
                  <a:srgbClr val="4B4B4B"/>
                </a:solidFill>
                <a:latin typeface="Roboto"/>
                <a:cs typeface="Roboto"/>
              </a:rPr>
              <a:t>Instalirajte</a:t>
            </a:r>
            <a:r>
              <a:rPr lang="en-GB" sz="950" b="1" spc="-10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950" b="1" spc="-10" dirty="0" err="1">
                <a:solidFill>
                  <a:srgbClr val="4B4B4B"/>
                </a:solidFill>
                <a:latin typeface="Roboto"/>
                <a:cs typeface="Roboto"/>
              </a:rPr>
              <a:t>tehnologiju</a:t>
            </a:r>
            <a:r>
              <a:rPr lang="en-GB" sz="950" b="1" spc="-10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en-GB" sz="950" b="1" spc="-10" dirty="0" err="1">
                <a:solidFill>
                  <a:srgbClr val="4B4B4B"/>
                </a:solidFill>
                <a:latin typeface="Roboto"/>
                <a:cs typeface="Roboto"/>
              </a:rPr>
              <a:t>senzora</a:t>
            </a:r>
            <a:r>
              <a:rPr lang="en-GB" sz="950" b="1" spc="-10" dirty="0">
                <a:solidFill>
                  <a:srgbClr val="4B4B4B"/>
                </a:solidFill>
                <a:latin typeface="Roboto"/>
                <a:cs typeface="Roboto"/>
              </a:rPr>
              <a:t> </a:t>
            </a:r>
            <a:r>
              <a:rPr lang="sr-Latn-RS" sz="950" b="1" spc="-10" dirty="0">
                <a:solidFill>
                  <a:srgbClr val="4B4B4B"/>
                </a:solidFill>
                <a:latin typeface="Roboto"/>
                <a:cs typeface="Roboto"/>
              </a:rPr>
              <a:t>„ugradi </a:t>
            </a:r>
            <a:r>
              <a:rPr lang="en-GB" sz="950" b="1" spc="-10" dirty="0">
                <a:solidFill>
                  <a:srgbClr val="4B4B4B"/>
                </a:solidFill>
                <a:latin typeface="Roboto"/>
                <a:cs typeface="Roboto"/>
              </a:rPr>
              <a:t>i </a:t>
            </a:r>
            <a:r>
              <a:rPr lang="en-GB" sz="950" b="1" spc="-10" dirty="0" err="1">
                <a:solidFill>
                  <a:srgbClr val="4B4B4B"/>
                </a:solidFill>
                <a:latin typeface="Roboto"/>
                <a:cs typeface="Roboto"/>
              </a:rPr>
              <a:t>zaboravi</a:t>
            </a:r>
            <a:r>
              <a:rPr lang="sr-Latn-RS" sz="950" b="1" spc="-10" dirty="0">
                <a:solidFill>
                  <a:srgbClr val="4B4B4B"/>
                </a:solidFill>
                <a:latin typeface="Roboto"/>
                <a:cs typeface="Roboto"/>
              </a:rPr>
              <a:t>“</a:t>
            </a:r>
            <a:endParaRPr sz="950" dirty="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1552</TotalTime>
  <Words>2242</Words>
  <Application>Microsoft Office PowerPoint</Application>
  <PresentationFormat>Custom</PresentationFormat>
  <Paragraphs>213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Aptos</vt:lpstr>
      <vt:lpstr>Calibri</vt:lpstr>
      <vt:lpstr>Carlito</vt:lpstr>
      <vt:lpstr>Liberation Sans Narrow</vt:lpstr>
      <vt:lpstr>Roboto</vt:lpstr>
      <vt:lpstr>Roboto Black</vt:lpstr>
      <vt:lpstr>Roboto Medium</vt:lpstr>
      <vt:lpstr>Trebuchet MS</vt:lpstr>
      <vt:lpstr>Wingdings</vt:lpstr>
      <vt:lpstr>Office Theme</vt:lpstr>
      <vt:lpstr>Power On. Peace Of Mind</vt:lpstr>
      <vt:lpstr>O kompaniji Exertherm</vt:lpstr>
      <vt:lpstr>Prednosti kontinuiranog termičkog nadzora (CTM - Continuous Thermal Monitoring ) za inženjere elektrotehnike</vt:lpstr>
      <vt:lpstr>SADRŽAJ:</vt:lpstr>
      <vt:lpstr>PowerPoint Presentation</vt:lpstr>
      <vt:lpstr>Kako elektroinženjeri imaju koristi od nadzora toplotnog stanja</vt:lpstr>
      <vt:lpstr>Povećajte bezbednost osoblja</vt:lpstr>
      <vt:lpstr>Poboljšajte energetsku efikasnost</vt:lpstr>
      <vt:lpstr>Kako drugo osoblje ima koristi od CTM</vt:lpstr>
      <vt:lpstr>Različite vrste merenja temperature – Zašto Delta T?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Dario Dukic</dc:creator>
  <cp:lastModifiedBy>Dario Dukic</cp:lastModifiedBy>
  <cp:revision>20</cp:revision>
  <dcterms:created xsi:type="dcterms:W3CDTF">2024-09-09T14:34:40Z</dcterms:created>
  <dcterms:modified xsi:type="dcterms:W3CDTF">2024-09-14T21:39:38Z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2024-02-19T00:00:00Z</vt:filetime>
  </property>
  <property fmtid="{D5CDD505-2E9C-101B-9397-08002B2CF9AE}" pid="3" name="Creator">
    <vt:lpwstr>Adobe InDesign 19.1 (Macintosh)</vt:lpwstr>
  </property>
  <property fmtid="{D5CDD505-2E9C-101B-9397-08002B2CF9AE}" pid="4" name="LastSaved">
    <vt:filetime>2024-09-09T00:00:00Z</vt:filetime>
  </property>
  <property fmtid="{D5CDD505-2E9C-101B-9397-08002B2CF9AE}" pid="5" name="Producer">
    <vt:lpwstr>3-Heights(TM) PDF Security Shell 4.8.25.2 (http://www.pdf-tools.com)</vt:lpwstr>
  </property>
</Properties>
</file>